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16"/>
  </p:notesMasterIdLst>
  <p:handoutMasterIdLst>
    <p:handoutMasterId r:id="rId17"/>
  </p:handoutMasterIdLst>
  <p:sldIdLst>
    <p:sldId id="269" r:id="rId6"/>
    <p:sldId id="270" r:id="rId7"/>
    <p:sldId id="265" r:id="rId8"/>
    <p:sldId id="266" r:id="rId9"/>
    <p:sldId id="274" r:id="rId10"/>
    <p:sldId id="267" r:id="rId11"/>
    <p:sldId id="272" r:id="rId12"/>
    <p:sldId id="268" r:id="rId13"/>
    <p:sldId id="271" r:id="rId14"/>
    <p:sldId id="27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8ACAE1-D9C6-6BFB-BFB5-54FEAA3BB774}" name="Anthea Wilson" initials="AW" userId="S::anthea.wilson@esbuk.org::f289f84a-f1ae-46ed-b624-bcccc8b1693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DC20"/>
    <a:srgbClr val="FFD300"/>
    <a:srgbClr val="E6151B"/>
    <a:srgbClr val="F286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80964" autoAdjust="0"/>
  </p:normalViewPr>
  <p:slideViewPr>
    <p:cSldViewPr>
      <p:cViewPr>
        <p:scale>
          <a:sx n="100" d="100"/>
          <a:sy n="100" d="100"/>
        </p:scale>
        <p:origin x="974" y="-12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9A9F2A84-3792-40FD-8C51-CABE18CF7712}"/>
    <pc:docChg chg="undo custSel addSld delSld modSld sldOrd">
      <pc:chgData name="Lauren Kearney" userId="b4143d71-0b4c-487b-ad54-94c3c8f1ceb9" providerId="ADAL" clId="{9A9F2A84-3792-40FD-8C51-CABE18CF7712}" dt="2023-12-20T10:46:11.287" v="3445" actId="20577"/>
      <pc:docMkLst>
        <pc:docMk/>
      </pc:docMkLst>
      <pc:sldChg chg="addSp delSp modSp mod modAnim">
        <pc:chgData name="Lauren Kearney" userId="b4143d71-0b4c-487b-ad54-94c3c8f1ceb9" providerId="ADAL" clId="{9A9F2A84-3792-40FD-8C51-CABE18CF7712}" dt="2023-10-24T10:38:13.146" v="1065" actId="478"/>
        <pc:sldMkLst>
          <pc:docMk/>
          <pc:sldMk cId="2181119785" sldId="265"/>
        </pc:sldMkLst>
        <pc:spChg chg="mod">
          <ac:chgData name="Lauren Kearney" userId="b4143d71-0b4c-487b-ad54-94c3c8f1ceb9" providerId="ADAL" clId="{9A9F2A84-3792-40FD-8C51-CABE18CF7712}" dt="2023-10-24T10:32:01.660" v="1027" actId="1076"/>
          <ac:spMkLst>
            <pc:docMk/>
            <pc:sldMk cId="2181119785" sldId="265"/>
            <ac:spMk id="2" creationId="{30C97A73-8511-DD43-BE87-4328925D31A2}"/>
          </ac:spMkLst>
        </pc:spChg>
        <pc:spChg chg="add del mod">
          <ac:chgData name="Lauren Kearney" userId="b4143d71-0b4c-487b-ad54-94c3c8f1ceb9" providerId="ADAL" clId="{9A9F2A84-3792-40FD-8C51-CABE18CF7712}" dt="2023-10-23T13:34:43.133" v="173"/>
          <ac:spMkLst>
            <pc:docMk/>
            <pc:sldMk cId="2181119785" sldId="265"/>
            <ac:spMk id="7" creationId="{89C62931-8CB1-40BD-E40A-E283CF10F558}"/>
          </ac:spMkLst>
        </pc:spChg>
        <pc:spChg chg="add del mod">
          <ac:chgData name="Lauren Kearney" userId="b4143d71-0b4c-487b-ad54-94c3c8f1ceb9" providerId="ADAL" clId="{9A9F2A84-3792-40FD-8C51-CABE18CF7712}" dt="2023-10-24T10:00:47.590" v="837" actId="478"/>
          <ac:spMkLst>
            <pc:docMk/>
            <pc:sldMk cId="2181119785" sldId="265"/>
            <ac:spMk id="7" creationId="{A21895CE-2E2F-6972-115B-AE77C5905F88}"/>
          </ac:spMkLst>
        </pc:spChg>
        <pc:spChg chg="add mod">
          <ac:chgData name="Lauren Kearney" userId="b4143d71-0b4c-487b-ad54-94c3c8f1ceb9" providerId="ADAL" clId="{9A9F2A84-3792-40FD-8C51-CABE18CF7712}" dt="2023-10-24T10:32:17.028" v="1030" actId="1076"/>
          <ac:spMkLst>
            <pc:docMk/>
            <pc:sldMk cId="2181119785" sldId="265"/>
            <ac:spMk id="8" creationId="{1CBDBB72-CA58-7110-4F1C-E5F81B29A426}"/>
          </ac:spMkLst>
        </pc:spChg>
        <pc:spChg chg="add mod">
          <ac:chgData name="Lauren Kearney" userId="b4143d71-0b4c-487b-ad54-94c3c8f1ceb9" providerId="ADAL" clId="{9A9F2A84-3792-40FD-8C51-CABE18CF7712}" dt="2023-10-24T10:32:00.092" v="1026" actId="1076"/>
          <ac:spMkLst>
            <pc:docMk/>
            <pc:sldMk cId="2181119785" sldId="265"/>
            <ac:spMk id="9" creationId="{CE67FE81-754C-E5D6-9919-717126973A70}"/>
          </ac:spMkLst>
        </pc:spChg>
        <pc:spChg chg="add del mod">
          <ac:chgData name="Lauren Kearney" userId="b4143d71-0b4c-487b-ad54-94c3c8f1ceb9" providerId="ADAL" clId="{9A9F2A84-3792-40FD-8C51-CABE18CF7712}" dt="2023-10-24T10:01:26.149" v="870" actId="478"/>
          <ac:spMkLst>
            <pc:docMk/>
            <pc:sldMk cId="2181119785" sldId="265"/>
            <ac:spMk id="10" creationId="{F7B6DD63-94A6-8628-2EC3-9328D886442C}"/>
          </ac:spMkLst>
        </pc:spChg>
        <pc:spChg chg="add mod">
          <ac:chgData name="Lauren Kearney" userId="b4143d71-0b4c-487b-ad54-94c3c8f1ceb9" providerId="ADAL" clId="{9A9F2A84-3792-40FD-8C51-CABE18CF7712}" dt="2023-10-24T10:32:00.092" v="1026" actId="1076"/>
          <ac:spMkLst>
            <pc:docMk/>
            <pc:sldMk cId="2181119785" sldId="265"/>
            <ac:spMk id="13" creationId="{0C9ABF4E-FC27-748E-CD8F-C7BE1CF1C450}"/>
          </ac:spMkLst>
        </pc:spChg>
        <pc:spChg chg="add mod">
          <ac:chgData name="Lauren Kearney" userId="b4143d71-0b4c-487b-ad54-94c3c8f1ceb9" providerId="ADAL" clId="{9A9F2A84-3792-40FD-8C51-CABE18CF7712}" dt="2023-10-24T10:32:00.092" v="1026" actId="1076"/>
          <ac:spMkLst>
            <pc:docMk/>
            <pc:sldMk cId="2181119785" sldId="265"/>
            <ac:spMk id="14" creationId="{CDBF25E8-B9C0-A245-3244-1E1BE5204E5D}"/>
          </ac:spMkLst>
        </pc:spChg>
        <pc:spChg chg="add mod">
          <ac:chgData name="Lauren Kearney" userId="b4143d71-0b4c-487b-ad54-94c3c8f1ceb9" providerId="ADAL" clId="{9A9F2A84-3792-40FD-8C51-CABE18CF7712}" dt="2023-10-24T10:32:06.772" v="1028" actId="1076"/>
          <ac:spMkLst>
            <pc:docMk/>
            <pc:sldMk cId="2181119785" sldId="265"/>
            <ac:spMk id="15" creationId="{CD78025A-486B-F667-9FA0-1BFDCCA524A5}"/>
          </ac:spMkLst>
        </pc:spChg>
        <pc:spChg chg="add mod">
          <ac:chgData name="Lauren Kearney" userId="b4143d71-0b4c-487b-ad54-94c3c8f1ceb9" providerId="ADAL" clId="{9A9F2A84-3792-40FD-8C51-CABE18CF7712}" dt="2023-10-24T10:33:34.266" v="1061" actId="20577"/>
          <ac:spMkLst>
            <pc:docMk/>
            <pc:sldMk cId="2181119785" sldId="265"/>
            <ac:spMk id="18" creationId="{CB6AF6CF-5203-A1E9-4415-9BC39A5A904C}"/>
          </ac:spMkLst>
        </pc:spChg>
        <pc:spChg chg="add mod">
          <ac:chgData name="Lauren Kearney" userId="b4143d71-0b4c-487b-ad54-94c3c8f1ceb9" providerId="ADAL" clId="{9A9F2A84-3792-40FD-8C51-CABE18CF7712}" dt="2023-10-24T10:32:00.092" v="1026" actId="1076"/>
          <ac:spMkLst>
            <pc:docMk/>
            <pc:sldMk cId="2181119785" sldId="265"/>
            <ac:spMk id="19" creationId="{A0C07C85-D06F-C430-8766-B5181FA3E573}"/>
          </ac:spMkLst>
        </pc:spChg>
        <pc:spChg chg="add mod">
          <ac:chgData name="Lauren Kearney" userId="b4143d71-0b4c-487b-ad54-94c3c8f1ceb9" providerId="ADAL" clId="{9A9F2A84-3792-40FD-8C51-CABE18CF7712}" dt="2023-10-24T10:32:40.684" v="1035" actId="1076"/>
          <ac:spMkLst>
            <pc:docMk/>
            <pc:sldMk cId="2181119785" sldId="265"/>
            <ac:spMk id="22" creationId="{9C8CE583-4CC4-05B5-413E-8354C23591DD}"/>
          </ac:spMkLst>
        </pc:spChg>
        <pc:spChg chg="add mod">
          <ac:chgData name="Lauren Kearney" userId="b4143d71-0b4c-487b-ad54-94c3c8f1ceb9" providerId="ADAL" clId="{9A9F2A84-3792-40FD-8C51-CABE18CF7712}" dt="2023-10-24T10:32:49.268" v="1039" actId="1076"/>
          <ac:spMkLst>
            <pc:docMk/>
            <pc:sldMk cId="2181119785" sldId="265"/>
            <ac:spMk id="23" creationId="{4F8BDA59-C249-293A-BF26-2499C95069F0}"/>
          </ac:spMkLst>
        </pc:spChg>
        <pc:picChg chg="add del mod">
          <ac:chgData name="Lauren Kearney" userId="b4143d71-0b4c-487b-ad54-94c3c8f1ceb9" providerId="ADAL" clId="{9A9F2A84-3792-40FD-8C51-CABE18CF7712}" dt="2023-10-24T10:38:13.146" v="1065" actId="478"/>
          <ac:picMkLst>
            <pc:docMk/>
            <pc:sldMk cId="2181119785" sldId="265"/>
            <ac:picMk id="6" creationId="{392061C2-D98E-8733-9395-EBAB6AFC0323}"/>
          </ac:picMkLst>
        </pc:picChg>
        <pc:picChg chg="add mod">
          <ac:chgData name="Lauren Kearney" userId="b4143d71-0b4c-487b-ad54-94c3c8f1ceb9" providerId="ADAL" clId="{9A9F2A84-3792-40FD-8C51-CABE18CF7712}" dt="2023-10-24T10:32:56.645" v="1040" actId="1076"/>
          <ac:picMkLst>
            <pc:docMk/>
            <pc:sldMk cId="2181119785" sldId="265"/>
            <ac:picMk id="12" creationId="{2C587C7F-2F58-71DB-4329-D754466B42F7}"/>
          </ac:picMkLst>
        </pc:picChg>
        <pc:picChg chg="add mod">
          <ac:chgData name="Lauren Kearney" userId="b4143d71-0b4c-487b-ad54-94c3c8f1ceb9" providerId="ADAL" clId="{9A9F2A84-3792-40FD-8C51-CABE18CF7712}" dt="2023-10-24T10:32:59.469" v="1041" actId="1076"/>
          <ac:picMkLst>
            <pc:docMk/>
            <pc:sldMk cId="2181119785" sldId="265"/>
            <ac:picMk id="17" creationId="{7E852B01-14D3-1E67-4E68-4FF90D3945FB}"/>
          </ac:picMkLst>
        </pc:picChg>
        <pc:picChg chg="add mod">
          <ac:chgData name="Lauren Kearney" userId="b4143d71-0b4c-487b-ad54-94c3c8f1ceb9" providerId="ADAL" clId="{9A9F2A84-3792-40FD-8C51-CABE18CF7712}" dt="2023-10-24T10:33:02.589" v="1042" actId="1076"/>
          <ac:picMkLst>
            <pc:docMk/>
            <pc:sldMk cId="2181119785" sldId="265"/>
            <ac:picMk id="21" creationId="{E8342B2B-A51B-F5D6-3F98-9752C43C065D}"/>
          </ac:picMkLst>
        </pc:picChg>
      </pc:sldChg>
      <pc:sldChg chg="addSp modSp mod modAnim">
        <pc:chgData name="Lauren Kearney" userId="b4143d71-0b4c-487b-ad54-94c3c8f1ceb9" providerId="ADAL" clId="{9A9F2A84-3792-40FD-8C51-CABE18CF7712}" dt="2023-10-30T09:23:48.921" v="2060" actId="34135"/>
        <pc:sldMkLst>
          <pc:docMk/>
          <pc:sldMk cId="1560548218" sldId="266"/>
        </pc:sldMkLst>
        <pc:spChg chg="mod">
          <ac:chgData name="Lauren Kearney" userId="b4143d71-0b4c-487b-ad54-94c3c8f1ceb9" providerId="ADAL" clId="{9A9F2A84-3792-40FD-8C51-CABE18CF7712}" dt="2023-10-24T13:12:20.153" v="1310" actId="20577"/>
          <ac:spMkLst>
            <pc:docMk/>
            <pc:sldMk cId="1560548218" sldId="266"/>
            <ac:spMk id="2" creationId="{30C97A73-8511-DD43-BE87-4328925D31A2}"/>
          </ac:spMkLst>
        </pc:spChg>
        <pc:spChg chg="add mod">
          <ac:chgData name="Lauren Kearney" userId="b4143d71-0b4c-487b-ad54-94c3c8f1ceb9" providerId="ADAL" clId="{9A9F2A84-3792-40FD-8C51-CABE18CF7712}" dt="2023-10-24T13:13:07.034" v="1312" actId="164"/>
          <ac:spMkLst>
            <pc:docMk/>
            <pc:sldMk cId="1560548218" sldId="266"/>
            <ac:spMk id="22" creationId="{1726964F-732C-D7A9-17B1-83022570C1A2}"/>
          </ac:spMkLst>
        </pc:spChg>
        <pc:spChg chg="add mod">
          <ac:chgData name="Lauren Kearney" userId="b4143d71-0b4c-487b-ad54-94c3c8f1ceb9" providerId="ADAL" clId="{9A9F2A84-3792-40FD-8C51-CABE18CF7712}" dt="2023-10-24T13:13:10.920" v="1313" actId="164"/>
          <ac:spMkLst>
            <pc:docMk/>
            <pc:sldMk cId="1560548218" sldId="266"/>
            <ac:spMk id="23" creationId="{3FC039D7-FBB2-F5C1-5A94-11D1E7AB7B0D}"/>
          </ac:spMkLst>
        </pc:spChg>
        <pc:spChg chg="add mod">
          <ac:chgData name="Lauren Kearney" userId="b4143d71-0b4c-487b-ad54-94c3c8f1ceb9" providerId="ADAL" clId="{9A9F2A84-3792-40FD-8C51-CABE18CF7712}" dt="2023-10-24T13:13:02.900" v="1311" actId="164"/>
          <ac:spMkLst>
            <pc:docMk/>
            <pc:sldMk cId="1560548218" sldId="266"/>
            <ac:spMk id="24" creationId="{46CC3CF5-5BC8-BDBD-CB5C-5A43FA66EB5B}"/>
          </ac:spMkLst>
        </pc:spChg>
        <pc:spChg chg="add mod">
          <ac:chgData name="Lauren Kearney" userId="b4143d71-0b4c-487b-ad54-94c3c8f1ceb9" providerId="ADAL" clId="{9A9F2A84-3792-40FD-8C51-CABE18CF7712}" dt="2023-10-24T13:13:18.577" v="1314" actId="164"/>
          <ac:spMkLst>
            <pc:docMk/>
            <pc:sldMk cId="1560548218" sldId="266"/>
            <ac:spMk id="25" creationId="{B30CC83F-6E11-A7C4-F955-9D740F1AF781}"/>
          </ac:spMkLst>
        </pc:spChg>
        <pc:grpChg chg="add mod">
          <ac:chgData name="Lauren Kearney" userId="b4143d71-0b4c-487b-ad54-94c3c8f1ceb9" providerId="ADAL" clId="{9A9F2A84-3792-40FD-8C51-CABE18CF7712}" dt="2023-10-24T13:13:02.900" v="1311" actId="164"/>
          <ac:grpSpMkLst>
            <pc:docMk/>
            <pc:sldMk cId="1560548218" sldId="266"/>
            <ac:grpSpMk id="26" creationId="{F1457931-5157-BA70-859E-32A345B15286}"/>
          </ac:grpSpMkLst>
        </pc:grpChg>
        <pc:grpChg chg="add mod">
          <ac:chgData name="Lauren Kearney" userId="b4143d71-0b4c-487b-ad54-94c3c8f1ceb9" providerId="ADAL" clId="{9A9F2A84-3792-40FD-8C51-CABE18CF7712}" dt="2023-10-24T13:13:07.034" v="1312" actId="164"/>
          <ac:grpSpMkLst>
            <pc:docMk/>
            <pc:sldMk cId="1560548218" sldId="266"/>
            <ac:grpSpMk id="27" creationId="{BB77E06D-45A5-D81F-19EE-DD6882B5FE9D}"/>
          </ac:grpSpMkLst>
        </pc:grpChg>
        <pc:grpChg chg="add mod">
          <ac:chgData name="Lauren Kearney" userId="b4143d71-0b4c-487b-ad54-94c3c8f1ceb9" providerId="ADAL" clId="{9A9F2A84-3792-40FD-8C51-CABE18CF7712}" dt="2023-10-24T13:13:10.920" v="1313" actId="164"/>
          <ac:grpSpMkLst>
            <pc:docMk/>
            <pc:sldMk cId="1560548218" sldId="266"/>
            <ac:grpSpMk id="28" creationId="{B44A2F29-6085-CB90-804B-8A6A4FCFECBB}"/>
          </ac:grpSpMkLst>
        </pc:grpChg>
        <pc:grpChg chg="add mod">
          <ac:chgData name="Lauren Kearney" userId="b4143d71-0b4c-487b-ad54-94c3c8f1ceb9" providerId="ADAL" clId="{9A9F2A84-3792-40FD-8C51-CABE18CF7712}" dt="2023-10-24T13:13:18.577" v="1314" actId="164"/>
          <ac:grpSpMkLst>
            <pc:docMk/>
            <pc:sldMk cId="1560548218" sldId="266"/>
            <ac:grpSpMk id="29" creationId="{164D55C4-3DB7-584A-805C-7EC633E3F20E}"/>
          </ac:grpSpMkLst>
        </pc:grpChg>
        <pc:picChg chg="add mod">
          <ac:chgData name="Lauren Kearney" userId="b4143d71-0b4c-487b-ad54-94c3c8f1ceb9" providerId="ADAL" clId="{9A9F2A84-3792-40FD-8C51-CABE18CF7712}" dt="2023-10-30T09:23:48.921" v="2060" actId="34135"/>
          <ac:picMkLst>
            <pc:docMk/>
            <pc:sldMk cId="1560548218" sldId="266"/>
            <ac:picMk id="6" creationId="{C6B658A0-BF06-2242-B833-E61010A20D19}"/>
          </ac:picMkLst>
        </pc:picChg>
        <pc:picChg chg="add mod">
          <ac:chgData name="Lauren Kearney" userId="b4143d71-0b4c-487b-ad54-94c3c8f1ceb9" providerId="ADAL" clId="{9A9F2A84-3792-40FD-8C51-CABE18CF7712}" dt="2023-10-24T13:05:16.105" v="1134" actId="14100"/>
          <ac:picMkLst>
            <pc:docMk/>
            <pc:sldMk cId="1560548218" sldId="266"/>
            <ac:picMk id="7" creationId="{E0A09FC4-F6B6-4A19-ACDA-4F73F5085693}"/>
          </ac:picMkLst>
        </pc:picChg>
        <pc:picChg chg="add mod ord">
          <ac:chgData name="Lauren Kearney" userId="b4143d71-0b4c-487b-ad54-94c3c8f1ceb9" providerId="ADAL" clId="{9A9F2A84-3792-40FD-8C51-CABE18CF7712}" dt="2023-10-24T13:10:27.727" v="1271" actId="1038"/>
          <ac:picMkLst>
            <pc:docMk/>
            <pc:sldMk cId="1560548218" sldId="266"/>
            <ac:picMk id="9" creationId="{04B9F1A4-91B0-BD44-7235-36F028E90141}"/>
          </ac:picMkLst>
        </pc:picChg>
        <pc:picChg chg="add mod">
          <ac:chgData name="Lauren Kearney" userId="b4143d71-0b4c-487b-ad54-94c3c8f1ceb9" providerId="ADAL" clId="{9A9F2A84-3792-40FD-8C51-CABE18CF7712}" dt="2023-10-24T13:06:08.601" v="1141" actId="1076"/>
          <ac:picMkLst>
            <pc:docMk/>
            <pc:sldMk cId="1560548218" sldId="266"/>
            <ac:picMk id="11" creationId="{EB37833B-0A2B-CAC7-720E-0CD4F725A081}"/>
          </ac:picMkLst>
        </pc:picChg>
        <pc:picChg chg="add mod modCrop">
          <ac:chgData name="Lauren Kearney" userId="b4143d71-0b4c-487b-ad54-94c3c8f1ceb9" providerId="ADAL" clId="{9A9F2A84-3792-40FD-8C51-CABE18CF7712}" dt="2023-10-24T13:10:06.199" v="1266" actId="1076"/>
          <ac:picMkLst>
            <pc:docMk/>
            <pc:sldMk cId="1560548218" sldId="266"/>
            <ac:picMk id="13" creationId="{7C106457-9A25-3625-6BD0-30E4A6BF637E}"/>
          </ac:picMkLst>
        </pc:picChg>
        <pc:picChg chg="add mod">
          <ac:chgData name="Lauren Kearney" userId="b4143d71-0b4c-487b-ad54-94c3c8f1ceb9" providerId="ADAL" clId="{9A9F2A84-3792-40FD-8C51-CABE18CF7712}" dt="2023-10-24T13:13:07.034" v="1312" actId="164"/>
          <ac:picMkLst>
            <pc:docMk/>
            <pc:sldMk cId="1560548218" sldId="266"/>
            <ac:picMk id="15" creationId="{AC16FE47-32D5-75E4-27FB-686C2F346746}"/>
          </ac:picMkLst>
        </pc:picChg>
        <pc:picChg chg="add mod">
          <ac:chgData name="Lauren Kearney" userId="b4143d71-0b4c-487b-ad54-94c3c8f1ceb9" providerId="ADAL" clId="{9A9F2A84-3792-40FD-8C51-CABE18CF7712}" dt="2023-10-24T13:13:18.577" v="1314" actId="164"/>
          <ac:picMkLst>
            <pc:docMk/>
            <pc:sldMk cId="1560548218" sldId="266"/>
            <ac:picMk id="17" creationId="{83A0C940-7AE9-59FD-09FE-C844A534CDF8}"/>
          </ac:picMkLst>
        </pc:picChg>
        <pc:picChg chg="add mod modCrop">
          <ac:chgData name="Lauren Kearney" userId="b4143d71-0b4c-487b-ad54-94c3c8f1ceb9" providerId="ADAL" clId="{9A9F2A84-3792-40FD-8C51-CABE18CF7712}" dt="2023-10-24T13:13:02.900" v="1311" actId="164"/>
          <ac:picMkLst>
            <pc:docMk/>
            <pc:sldMk cId="1560548218" sldId="266"/>
            <ac:picMk id="19" creationId="{E6D7AABD-8CE5-5DAE-E55B-73DA6C06D6BC}"/>
          </ac:picMkLst>
        </pc:picChg>
        <pc:picChg chg="add mod">
          <ac:chgData name="Lauren Kearney" userId="b4143d71-0b4c-487b-ad54-94c3c8f1ceb9" providerId="ADAL" clId="{9A9F2A84-3792-40FD-8C51-CABE18CF7712}" dt="2023-10-24T13:13:10.920" v="1313" actId="164"/>
          <ac:picMkLst>
            <pc:docMk/>
            <pc:sldMk cId="1560548218" sldId="266"/>
            <ac:picMk id="21" creationId="{1FF0CE45-E107-FEF9-7A74-7DF692AC4928}"/>
          </ac:picMkLst>
        </pc:picChg>
      </pc:sldChg>
      <pc:sldChg chg="addSp delSp modSp mod ord modNotesTx">
        <pc:chgData name="Lauren Kearney" userId="b4143d71-0b4c-487b-ad54-94c3c8f1ceb9" providerId="ADAL" clId="{9A9F2A84-3792-40FD-8C51-CABE18CF7712}" dt="2023-12-20T10:45:30.239" v="3437" actId="20577"/>
        <pc:sldMkLst>
          <pc:docMk/>
          <pc:sldMk cId="2688109878" sldId="267"/>
        </pc:sldMkLst>
        <pc:spChg chg="mod">
          <ac:chgData name="Lauren Kearney" userId="b4143d71-0b4c-487b-ad54-94c3c8f1ceb9" providerId="ADAL" clId="{9A9F2A84-3792-40FD-8C51-CABE18CF7712}" dt="2023-10-23T12:56:11.526" v="156" actId="1076"/>
          <ac:spMkLst>
            <pc:docMk/>
            <pc:sldMk cId="2688109878" sldId="267"/>
            <ac:spMk id="2" creationId="{30C97A73-8511-DD43-BE87-4328925D31A2}"/>
          </ac:spMkLst>
        </pc:spChg>
        <pc:spChg chg="add mod topLvl">
          <ac:chgData name="Lauren Kearney" userId="b4143d71-0b4c-487b-ad54-94c3c8f1ceb9" providerId="ADAL" clId="{9A9F2A84-3792-40FD-8C51-CABE18CF7712}" dt="2023-12-20T10:45:27.689" v="3435" actId="20577"/>
          <ac:spMkLst>
            <pc:docMk/>
            <pc:sldMk cId="2688109878" sldId="267"/>
            <ac:spMk id="10" creationId="{FCD8D85F-038B-9204-BE94-E0563EB44A05}"/>
          </ac:spMkLst>
        </pc:spChg>
        <pc:spChg chg="add mod">
          <ac:chgData name="Lauren Kearney" userId="b4143d71-0b4c-487b-ad54-94c3c8f1ceb9" providerId="ADAL" clId="{9A9F2A84-3792-40FD-8C51-CABE18CF7712}" dt="2023-12-20T10:45:30.239" v="3437" actId="20577"/>
          <ac:spMkLst>
            <pc:docMk/>
            <pc:sldMk cId="2688109878" sldId="267"/>
            <ac:spMk id="13" creationId="{E4E1F1C4-8C37-9475-6D66-7AE0EE7A16B1}"/>
          </ac:spMkLst>
        </pc:spChg>
        <pc:spChg chg="add mod">
          <ac:chgData name="Lauren Kearney" userId="b4143d71-0b4c-487b-ad54-94c3c8f1ceb9" providerId="ADAL" clId="{9A9F2A84-3792-40FD-8C51-CABE18CF7712}" dt="2023-10-23T13:41:38.679" v="269" actId="1076"/>
          <ac:spMkLst>
            <pc:docMk/>
            <pc:sldMk cId="2688109878" sldId="267"/>
            <ac:spMk id="19" creationId="{E2E11264-D58A-1990-370B-5CADF466B796}"/>
          </ac:spMkLst>
        </pc:spChg>
        <pc:grpChg chg="add del mod">
          <ac:chgData name="Lauren Kearney" userId="b4143d71-0b4c-487b-ad54-94c3c8f1ceb9" providerId="ADAL" clId="{9A9F2A84-3792-40FD-8C51-CABE18CF7712}" dt="2023-10-24T13:27:04.630" v="1751" actId="165"/>
          <ac:grpSpMkLst>
            <pc:docMk/>
            <pc:sldMk cId="2688109878" sldId="267"/>
            <ac:grpSpMk id="11" creationId="{05DDBF6F-2E54-B9DD-AE8D-F8CA8666CA53}"/>
          </ac:grpSpMkLst>
        </pc:grpChg>
        <pc:graphicFrameChg chg="add del modGraphic">
          <ac:chgData name="Lauren Kearney" userId="b4143d71-0b4c-487b-ad54-94c3c8f1ceb9" providerId="ADAL" clId="{9A9F2A84-3792-40FD-8C51-CABE18CF7712}" dt="2023-10-24T13:26:40.637" v="1749" actId="478"/>
          <ac:graphicFrameMkLst>
            <pc:docMk/>
            <pc:sldMk cId="2688109878" sldId="267"/>
            <ac:graphicFrameMk id="8" creationId="{F19B14A6-0D13-9F67-7CAA-EFF3EC2624B2}"/>
          </ac:graphicFrameMkLst>
        </pc:graphicFrameChg>
        <pc:picChg chg="add mod topLvl">
          <ac:chgData name="Lauren Kearney" userId="b4143d71-0b4c-487b-ad54-94c3c8f1ceb9" providerId="ADAL" clId="{9A9F2A84-3792-40FD-8C51-CABE18CF7712}" dt="2023-10-24T13:27:16.341" v="1752"/>
          <ac:picMkLst>
            <pc:docMk/>
            <pc:sldMk cId="2688109878" sldId="267"/>
            <ac:picMk id="7" creationId="{B45B64FC-7938-D3D0-D2A7-ED8A70D8BB78}"/>
          </ac:picMkLst>
        </pc:picChg>
        <pc:picChg chg="add mod topLvl">
          <ac:chgData name="Lauren Kearney" userId="b4143d71-0b4c-487b-ad54-94c3c8f1ceb9" providerId="ADAL" clId="{9A9F2A84-3792-40FD-8C51-CABE18CF7712}" dt="2023-10-24T13:27:04.630" v="1751" actId="165"/>
          <ac:picMkLst>
            <pc:docMk/>
            <pc:sldMk cId="2688109878" sldId="267"/>
            <ac:picMk id="9" creationId="{B63CEF27-F6FA-1B7E-51AB-E59B4DE85CDA}"/>
          </ac:picMkLst>
        </pc:picChg>
        <pc:picChg chg="add mod">
          <ac:chgData name="Lauren Kearney" userId="b4143d71-0b4c-487b-ad54-94c3c8f1ceb9" providerId="ADAL" clId="{9A9F2A84-3792-40FD-8C51-CABE18CF7712}" dt="2023-10-24T13:27:24.740" v="1753"/>
          <ac:picMkLst>
            <pc:docMk/>
            <pc:sldMk cId="2688109878" sldId="267"/>
            <ac:picMk id="12" creationId="{BD8179F6-19B3-3221-8E08-C10DA0E861DE}"/>
          </ac:picMkLst>
        </pc:picChg>
        <pc:picChg chg="add mod">
          <ac:chgData name="Lauren Kearney" userId="b4143d71-0b4c-487b-ad54-94c3c8f1ceb9" providerId="ADAL" clId="{9A9F2A84-3792-40FD-8C51-CABE18CF7712}" dt="2023-10-24T13:27:30.458" v="1754"/>
          <ac:picMkLst>
            <pc:docMk/>
            <pc:sldMk cId="2688109878" sldId="267"/>
            <ac:picMk id="15" creationId="{AAC45AF3-6A4F-4B15-8D11-27846994D307}"/>
          </ac:picMkLst>
        </pc:picChg>
        <pc:picChg chg="add mod">
          <ac:chgData name="Lauren Kearney" userId="b4143d71-0b4c-487b-ad54-94c3c8f1ceb9" providerId="ADAL" clId="{9A9F2A84-3792-40FD-8C51-CABE18CF7712}" dt="2023-10-23T13:41:01.542" v="232" actId="1076"/>
          <ac:picMkLst>
            <pc:docMk/>
            <pc:sldMk cId="2688109878" sldId="267"/>
            <ac:picMk id="17" creationId="{3BCAE401-590B-C229-E542-AFC1D44F3145}"/>
          </ac:picMkLst>
        </pc:picChg>
        <pc:picChg chg="add mod">
          <ac:chgData name="Lauren Kearney" userId="b4143d71-0b4c-487b-ad54-94c3c8f1ceb9" providerId="ADAL" clId="{9A9F2A84-3792-40FD-8C51-CABE18CF7712}" dt="2023-10-23T13:41:08.750" v="238" actId="1037"/>
          <ac:picMkLst>
            <pc:docMk/>
            <pc:sldMk cId="2688109878" sldId="267"/>
            <ac:picMk id="18" creationId="{04C929ED-C922-EFB5-D87F-6A21606195D4}"/>
          </ac:picMkLst>
        </pc:picChg>
      </pc:sldChg>
      <pc:sldChg chg="addSp modSp mod">
        <pc:chgData name="Lauren Kearney" userId="b4143d71-0b4c-487b-ad54-94c3c8f1ceb9" providerId="ADAL" clId="{9A9F2A84-3792-40FD-8C51-CABE18CF7712}" dt="2023-12-20T10:45:43.399" v="3443" actId="20577"/>
        <pc:sldMkLst>
          <pc:docMk/>
          <pc:sldMk cId="2974942175" sldId="268"/>
        </pc:sldMkLst>
        <pc:spChg chg="mod">
          <ac:chgData name="Lauren Kearney" userId="b4143d71-0b4c-487b-ad54-94c3c8f1ceb9" providerId="ADAL" clId="{9A9F2A84-3792-40FD-8C51-CABE18CF7712}" dt="2023-12-20T10:45:43.399" v="3443" actId="20577"/>
          <ac:spMkLst>
            <pc:docMk/>
            <pc:sldMk cId="2974942175" sldId="268"/>
            <ac:spMk id="2" creationId="{30C97A73-8511-DD43-BE87-4328925D31A2}"/>
          </ac:spMkLst>
        </pc:spChg>
        <pc:spChg chg="mod">
          <ac:chgData name="Lauren Kearney" userId="b4143d71-0b4c-487b-ad54-94c3c8f1ceb9" providerId="ADAL" clId="{9A9F2A84-3792-40FD-8C51-CABE18CF7712}" dt="2023-10-30T11:46:48.656" v="2160" actId="404"/>
          <ac:spMkLst>
            <pc:docMk/>
            <pc:sldMk cId="2974942175" sldId="268"/>
            <ac:spMk id="9" creationId="{F791975D-7D27-C97D-22A1-53716AE50479}"/>
          </ac:spMkLst>
        </pc:spChg>
        <pc:spChg chg="mod">
          <ac:chgData name="Lauren Kearney" userId="b4143d71-0b4c-487b-ad54-94c3c8f1ceb9" providerId="ADAL" clId="{9A9F2A84-3792-40FD-8C51-CABE18CF7712}" dt="2023-10-30T11:46:41.217" v="2158" actId="20577"/>
          <ac:spMkLst>
            <pc:docMk/>
            <pc:sldMk cId="2974942175" sldId="268"/>
            <ac:spMk id="11" creationId="{8B94918C-8B9E-4256-E814-86F09EED9182}"/>
          </ac:spMkLst>
        </pc:spChg>
        <pc:picChg chg="add mod">
          <ac:chgData name="Lauren Kearney" userId="b4143d71-0b4c-487b-ad54-94c3c8f1ceb9" providerId="ADAL" clId="{9A9F2A84-3792-40FD-8C51-CABE18CF7712}" dt="2023-10-30T11:46:44.438" v="2159" actId="1076"/>
          <ac:picMkLst>
            <pc:docMk/>
            <pc:sldMk cId="2974942175" sldId="268"/>
            <ac:picMk id="7" creationId="{7DF456E1-6506-E66D-38F2-7EE8D9214397}"/>
          </ac:picMkLst>
        </pc:picChg>
        <pc:picChg chg="mod">
          <ac:chgData name="Lauren Kearney" userId="b4143d71-0b4c-487b-ad54-94c3c8f1ceb9" providerId="ADAL" clId="{9A9F2A84-3792-40FD-8C51-CABE18CF7712}" dt="2023-10-30T11:46:51.902" v="2161" actId="1076"/>
          <ac:picMkLst>
            <pc:docMk/>
            <pc:sldMk cId="2974942175" sldId="268"/>
            <ac:picMk id="8" creationId="{8E6B4534-225C-080B-740D-2ABD4B6A6C4D}"/>
          </ac:picMkLst>
        </pc:picChg>
      </pc:sldChg>
      <pc:sldChg chg="modSp mod modNotesTx">
        <pc:chgData name="Lauren Kearney" userId="b4143d71-0b4c-487b-ad54-94c3c8f1ceb9" providerId="ADAL" clId="{9A9F2A84-3792-40FD-8C51-CABE18CF7712}" dt="2023-12-20T10:45:02.062" v="3433" actId="404"/>
        <pc:sldMkLst>
          <pc:docMk/>
          <pc:sldMk cId="380473199" sldId="269"/>
        </pc:sldMkLst>
        <pc:spChg chg="mod">
          <ac:chgData name="Lauren Kearney" userId="b4143d71-0b4c-487b-ad54-94c3c8f1ceb9" providerId="ADAL" clId="{9A9F2A84-3792-40FD-8C51-CABE18CF7712}" dt="2023-10-30T15:19:11.600" v="2590" actId="20577"/>
          <ac:spMkLst>
            <pc:docMk/>
            <pc:sldMk cId="380473199" sldId="269"/>
            <ac:spMk id="2" creationId="{99D1078A-C66D-48F3-9603-61AA1E82CA34}"/>
          </ac:spMkLst>
        </pc:spChg>
        <pc:spChg chg="mod">
          <ac:chgData name="Lauren Kearney" userId="b4143d71-0b4c-487b-ad54-94c3c8f1ceb9" providerId="ADAL" clId="{9A9F2A84-3792-40FD-8C51-CABE18CF7712}" dt="2023-10-30T16:12:30.169" v="2789" actId="20577"/>
          <ac:spMkLst>
            <pc:docMk/>
            <pc:sldMk cId="380473199" sldId="269"/>
            <ac:spMk id="6" creationId="{30C97A73-8511-DD43-BE87-4328925D31A2}"/>
          </ac:spMkLst>
        </pc:spChg>
        <pc:spChg chg="mod">
          <ac:chgData name="Lauren Kearney" userId="b4143d71-0b4c-487b-ad54-94c3c8f1ceb9" providerId="ADAL" clId="{9A9F2A84-3792-40FD-8C51-CABE18CF7712}" dt="2023-12-20T10:45:02.062" v="3433" actId="404"/>
          <ac:spMkLst>
            <pc:docMk/>
            <pc:sldMk cId="380473199" sldId="269"/>
            <ac:spMk id="8" creationId="{1D802D75-4751-4BB2-B5BD-7B9278E0C5BA}"/>
          </ac:spMkLst>
        </pc:spChg>
      </pc:sldChg>
      <pc:sldChg chg="addSp delSp modSp new mod">
        <pc:chgData name="Lauren Kearney" userId="b4143d71-0b4c-487b-ad54-94c3c8f1ceb9" providerId="ADAL" clId="{9A9F2A84-3792-40FD-8C51-CABE18CF7712}" dt="2023-12-20T10:46:11.287" v="3445" actId="20577"/>
        <pc:sldMkLst>
          <pc:docMk/>
          <pc:sldMk cId="2783730887" sldId="271"/>
        </pc:sldMkLst>
        <pc:spChg chg="mod">
          <ac:chgData name="Lauren Kearney" userId="b4143d71-0b4c-487b-ad54-94c3c8f1ceb9" providerId="ADAL" clId="{9A9F2A84-3792-40FD-8C51-CABE18CF7712}" dt="2023-12-20T10:46:11.287" v="3445" actId="20577"/>
          <ac:spMkLst>
            <pc:docMk/>
            <pc:sldMk cId="2783730887" sldId="271"/>
            <ac:spMk id="2" creationId="{8EAC0D5C-8FFA-9657-F657-EF8AFDA0209E}"/>
          </ac:spMkLst>
        </pc:spChg>
        <pc:spChg chg="add mod">
          <ac:chgData name="Lauren Kearney" userId="b4143d71-0b4c-487b-ad54-94c3c8f1ceb9" providerId="ADAL" clId="{9A9F2A84-3792-40FD-8C51-CABE18CF7712}" dt="2023-10-30T15:08:39.953" v="2404" actId="207"/>
          <ac:spMkLst>
            <pc:docMk/>
            <pc:sldMk cId="2783730887" sldId="271"/>
            <ac:spMk id="7" creationId="{C6CE79FD-D7A5-ABB9-51D0-44F534492C82}"/>
          </ac:spMkLst>
        </pc:spChg>
        <pc:spChg chg="mod">
          <ac:chgData name="Lauren Kearney" userId="b4143d71-0b4c-487b-ad54-94c3c8f1ceb9" providerId="ADAL" clId="{9A9F2A84-3792-40FD-8C51-CABE18CF7712}" dt="2023-10-30T15:14:13.157" v="2512" actId="1076"/>
          <ac:spMkLst>
            <pc:docMk/>
            <pc:sldMk cId="2783730887" sldId="271"/>
            <ac:spMk id="19" creationId="{513CC591-8A1A-F703-0CBA-199B956427B0}"/>
          </ac:spMkLst>
        </pc:spChg>
        <pc:grpChg chg="add mod">
          <ac:chgData name="Lauren Kearney" userId="b4143d71-0b4c-487b-ad54-94c3c8f1ceb9" providerId="ADAL" clId="{9A9F2A84-3792-40FD-8C51-CABE18CF7712}" dt="2023-10-30T15:08:55.494" v="2407" actId="1076"/>
          <ac:grpSpMkLst>
            <pc:docMk/>
            <pc:sldMk cId="2783730887" sldId="271"/>
            <ac:grpSpMk id="16" creationId="{D0358090-9EB0-FD2D-C1E2-476E7CA4F262}"/>
          </ac:grpSpMkLst>
        </pc:grpChg>
        <pc:grpChg chg="add mod">
          <ac:chgData name="Lauren Kearney" userId="b4143d71-0b4c-487b-ad54-94c3c8f1ceb9" providerId="ADAL" clId="{9A9F2A84-3792-40FD-8C51-CABE18CF7712}" dt="2023-10-30T15:11:34.746" v="2412" actId="1076"/>
          <ac:grpSpMkLst>
            <pc:docMk/>
            <pc:sldMk cId="2783730887" sldId="271"/>
            <ac:grpSpMk id="17" creationId="{6F5E7287-F0DA-275C-FB6A-72911DAB1199}"/>
          </ac:grpSpMkLst>
        </pc:grpChg>
        <pc:picChg chg="add mod">
          <ac:chgData name="Lauren Kearney" userId="b4143d71-0b4c-487b-ad54-94c3c8f1ceb9" providerId="ADAL" clId="{9A9F2A84-3792-40FD-8C51-CABE18CF7712}" dt="2023-10-30T15:08:47.636" v="2405" actId="164"/>
          <ac:picMkLst>
            <pc:docMk/>
            <pc:sldMk cId="2783730887" sldId="271"/>
            <ac:picMk id="9" creationId="{ABD4D34B-B7D5-EAF8-7B1D-41A02AEAB4B7}"/>
          </ac:picMkLst>
        </pc:picChg>
        <pc:picChg chg="add del">
          <ac:chgData name="Lauren Kearney" userId="b4143d71-0b4c-487b-ad54-94c3c8f1ceb9" providerId="ADAL" clId="{9A9F2A84-3792-40FD-8C51-CABE18CF7712}" dt="2023-10-30T13:43:22.155" v="2342" actId="478"/>
          <ac:picMkLst>
            <pc:docMk/>
            <pc:sldMk cId="2783730887" sldId="271"/>
            <ac:picMk id="11" creationId="{2BE79739-85B0-FC94-B06A-09CFD34B03AA}"/>
          </ac:picMkLst>
        </pc:picChg>
        <pc:picChg chg="add mod modCrop">
          <ac:chgData name="Lauren Kearney" userId="b4143d71-0b4c-487b-ad54-94c3c8f1ceb9" providerId="ADAL" clId="{9A9F2A84-3792-40FD-8C51-CABE18CF7712}" dt="2023-10-30T15:08:47.636" v="2405" actId="164"/>
          <ac:picMkLst>
            <pc:docMk/>
            <pc:sldMk cId="2783730887" sldId="271"/>
            <ac:picMk id="13" creationId="{4348466E-04FB-34F4-AB7E-F9F217953577}"/>
          </ac:picMkLst>
        </pc:picChg>
        <pc:picChg chg="add mod">
          <ac:chgData name="Lauren Kearney" userId="b4143d71-0b4c-487b-ad54-94c3c8f1ceb9" providerId="ADAL" clId="{9A9F2A84-3792-40FD-8C51-CABE18CF7712}" dt="2023-10-30T15:09:08.502" v="2408" actId="1076"/>
          <ac:picMkLst>
            <pc:docMk/>
            <pc:sldMk cId="2783730887" sldId="271"/>
            <ac:picMk id="15" creationId="{694AEB12-C39E-1976-BF3B-6EFC51543216}"/>
          </ac:picMkLst>
        </pc:picChg>
        <pc:picChg chg="mod">
          <ac:chgData name="Lauren Kearney" userId="b4143d71-0b4c-487b-ad54-94c3c8f1ceb9" providerId="ADAL" clId="{9A9F2A84-3792-40FD-8C51-CABE18CF7712}" dt="2023-10-30T15:11:29.953" v="2409"/>
          <ac:picMkLst>
            <pc:docMk/>
            <pc:sldMk cId="2783730887" sldId="271"/>
            <ac:picMk id="18" creationId="{BEE69C51-E205-CD81-46D1-A6BB411B7B54}"/>
          </ac:picMkLst>
        </pc:picChg>
      </pc:sldChg>
      <pc:sldChg chg="addSp delSp modSp new mod ord">
        <pc:chgData name="Lauren Kearney" userId="b4143d71-0b4c-487b-ad54-94c3c8f1ceb9" providerId="ADAL" clId="{9A9F2A84-3792-40FD-8C51-CABE18CF7712}" dt="2023-10-30T11:47:04.119" v="2163" actId="732"/>
        <pc:sldMkLst>
          <pc:docMk/>
          <pc:sldMk cId="3950421722" sldId="272"/>
        </pc:sldMkLst>
        <pc:spChg chg="mod">
          <ac:chgData name="Lauren Kearney" userId="b4143d71-0b4c-487b-ad54-94c3c8f1ceb9" providerId="ADAL" clId="{9A9F2A84-3792-40FD-8C51-CABE18CF7712}" dt="2023-10-24T14:13:39.125" v="1994" actId="20577"/>
          <ac:spMkLst>
            <pc:docMk/>
            <pc:sldMk cId="3950421722" sldId="272"/>
            <ac:spMk id="2" creationId="{295016E0-925E-FFD9-72A3-FC6681B7C9E1}"/>
          </ac:spMkLst>
        </pc:spChg>
        <pc:spChg chg="add mod">
          <ac:chgData name="Lauren Kearney" userId="b4143d71-0b4c-487b-ad54-94c3c8f1ceb9" providerId="ADAL" clId="{9A9F2A84-3792-40FD-8C51-CABE18CF7712}" dt="2023-10-24T14:33:34.039" v="2021" actId="20577"/>
          <ac:spMkLst>
            <pc:docMk/>
            <pc:sldMk cId="3950421722" sldId="272"/>
            <ac:spMk id="6" creationId="{CCCAFAF1-2B67-6587-5DD0-84315FF01172}"/>
          </ac:spMkLst>
        </pc:spChg>
        <pc:spChg chg="add mod">
          <ac:chgData name="Lauren Kearney" userId="b4143d71-0b4c-487b-ad54-94c3c8f1ceb9" providerId="ADAL" clId="{9A9F2A84-3792-40FD-8C51-CABE18CF7712}" dt="2023-10-24T14:50:44.478" v="2022" actId="1076"/>
          <ac:spMkLst>
            <pc:docMk/>
            <pc:sldMk cId="3950421722" sldId="272"/>
            <ac:spMk id="7" creationId="{01091BE3-6FE2-CD5B-55FB-749125DE48CF}"/>
          </ac:spMkLst>
        </pc:spChg>
        <pc:spChg chg="add mod">
          <ac:chgData name="Lauren Kearney" userId="b4143d71-0b4c-487b-ad54-94c3c8f1ceb9" providerId="ADAL" clId="{9A9F2A84-3792-40FD-8C51-CABE18CF7712}" dt="2023-10-24T14:50:47.245" v="2023" actId="1076"/>
          <ac:spMkLst>
            <pc:docMk/>
            <pc:sldMk cId="3950421722" sldId="272"/>
            <ac:spMk id="8" creationId="{7D5A2212-FB06-1471-CF7A-2BEA9C606228}"/>
          </ac:spMkLst>
        </pc:spChg>
        <pc:picChg chg="add del mod modCrop">
          <ac:chgData name="Lauren Kearney" userId="b4143d71-0b4c-487b-ad54-94c3c8f1ceb9" providerId="ADAL" clId="{9A9F2A84-3792-40FD-8C51-CABE18CF7712}" dt="2023-10-30T09:20:32.460" v="2049" actId="478"/>
          <ac:picMkLst>
            <pc:docMk/>
            <pc:sldMk cId="3950421722" sldId="272"/>
            <ac:picMk id="8" creationId="{F559AA5F-6C70-9453-7137-E0989ED312C6}"/>
          </ac:picMkLst>
        </pc:picChg>
        <pc:picChg chg="add mod modCrop">
          <ac:chgData name="Lauren Kearney" userId="b4143d71-0b4c-487b-ad54-94c3c8f1ceb9" providerId="ADAL" clId="{9A9F2A84-3792-40FD-8C51-CABE18CF7712}" dt="2023-10-30T09:21:16.142" v="2058" actId="34135"/>
          <ac:picMkLst>
            <pc:docMk/>
            <pc:sldMk cId="3950421722" sldId="272"/>
            <ac:picMk id="9" creationId="{4EDC3FD3-910C-599D-5366-DB8981902250}"/>
          </ac:picMkLst>
        </pc:picChg>
        <pc:picChg chg="add mod modCrop">
          <ac:chgData name="Lauren Kearney" userId="b4143d71-0b4c-487b-ad54-94c3c8f1ceb9" providerId="ADAL" clId="{9A9F2A84-3792-40FD-8C51-CABE18CF7712}" dt="2023-10-30T11:47:04.119" v="2163" actId="732"/>
          <ac:picMkLst>
            <pc:docMk/>
            <pc:sldMk cId="3950421722" sldId="272"/>
            <ac:picMk id="10" creationId="{806C0F29-5C21-BE86-E09C-A6D7ABDFBF56}"/>
          </ac:picMkLst>
        </pc:picChg>
      </pc:sldChg>
      <pc:sldChg chg="modSp add del mod">
        <pc:chgData name="Lauren Kearney" userId="b4143d71-0b4c-487b-ad54-94c3c8f1ceb9" providerId="ADAL" clId="{9A9F2A84-3792-40FD-8C51-CABE18CF7712}" dt="2023-10-24T13:24:56.530" v="1746" actId="47"/>
        <pc:sldMkLst>
          <pc:docMk/>
          <pc:sldMk cId="1283457144" sldId="273"/>
        </pc:sldMkLst>
        <pc:spChg chg="mod">
          <ac:chgData name="Lauren Kearney" userId="b4143d71-0b4c-487b-ad54-94c3c8f1ceb9" providerId="ADAL" clId="{9A9F2A84-3792-40FD-8C51-CABE18CF7712}" dt="2023-10-24T13:23:42.449" v="1741" actId="21"/>
          <ac:spMkLst>
            <pc:docMk/>
            <pc:sldMk cId="1283457144" sldId="273"/>
            <ac:spMk id="2" creationId="{30C97A73-8511-DD43-BE87-4328925D31A2}"/>
          </ac:spMkLst>
        </pc:spChg>
        <pc:spChg chg="mod">
          <ac:chgData name="Lauren Kearney" userId="b4143d71-0b4c-487b-ad54-94c3c8f1ceb9" providerId="ADAL" clId="{9A9F2A84-3792-40FD-8C51-CABE18CF7712}" dt="2023-10-24T13:21:13.573" v="1604" actId="20577"/>
          <ac:spMkLst>
            <pc:docMk/>
            <pc:sldMk cId="1283457144" sldId="273"/>
            <ac:spMk id="22" creationId="{1726964F-732C-D7A9-17B1-83022570C1A2}"/>
          </ac:spMkLst>
        </pc:spChg>
        <pc:spChg chg="mod">
          <ac:chgData name="Lauren Kearney" userId="b4143d71-0b4c-487b-ad54-94c3c8f1ceb9" providerId="ADAL" clId="{9A9F2A84-3792-40FD-8C51-CABE18CF7712}" dt="2023-10-24T13:21:53.656" v="1692" actId="14100"/>
          <ac:spMkLst>
            <pc:docMk/>
            <pc:sldMk cId="1283457144" sldId="273"/>
            <ac:spMk id="23" creationId="{3FC039D7-FBB2-F5C1-5A94-11D1E7AB7B0D}"/>
          </ac:spMkLst>
        </pc:spChg>
        <pc:spChg chg="mod">
          <ac:chgData name="Lauren Kearney" userId="b4143d71-0b4c-487b-ad54-94c3c8f1ceb9" providerId="ADAL" clId="{9A9F2A84-3792-40FD-8C51-CABE18CF7712}" dt="2023-10-24T13:22:01.304" v="1696" actId="1076"/>
          <ac:spMkLst>
            <pc:docMk/>
            <pc:sldMk cId="1283457144" sldId="273"/>
            <ac:spMk id="24" creationId="{46CC3CF5-5BC8-BDBD-CB5C-5A43FA66EB5B}"/>
          </ac:spMkLst>
        </pc:spChg>
        <pc:spChg chg="mod">
          <ac:chgData name="Lauren Kearney" userId="b4143d71-0b4c-487b-ad54-94c3c8f1ceb9" providerId="ADAL" clId="{9A9F2A84-3792-40FD-8C51-CABE18CF7712}" dt="2023-10-24T13:23:04.879" v="1739" actId="20577"/>
          <ac:spMkLst>
            <pc:docMk/>
            <pc:sldMk cId="1283457144" sldId="273"/>
            <ac:spMk id="25" creationId="{B30CC83F-6E11-A7C4-F955-9D740F1AF781}"/>
          </ac:spMkLst>
        </pc:spChg>
        <pc:grpChg chg="mod">
          <ac:chgData name="Lauren Kearney" userId="b4143d71-0b4c-487b-ad54-94c3c8f1ceb9" providerId="ADAL" clId="{9A9F2A84-3792-40FD-8C51-CABE18CF7712}" dt="2023-10-24T13:21:55.033" v="1693" actId="1076"/>
          <ac:grpSpMkLst>
            <pc:docMk/>
            <pc:sldMk cId="1283457144" sldId="273"/>
            <ac:grpSpMk id="26" creationId="{F1457931-5157-BA70-859E-32A345B15286}"/>
          </ac:grpSpMkLst>
        </pc:grpChg>
        <pc:grpChg chg="mod">
          <ac:chgData name="Lauren Kearney" userId="b4143d71-0b4c-487b-ad54-94c3c8f1ceb9" providerId="ADAL" clId="{9A9F2A84-3792-40FD-8C51-CABE18CF7712}" dt="2023-10-24T13:21:06.751" v="1601" actId="14100"/>
          <ac:grpSpMkLst>
            <pc:docMk/>
            <pc:sldMk cId="1283457144" sldId="273"/>
            <ac:grpSpMk id="27" creationId="{BB77E06D-45A5-D81F-19EE-DD6882B5FE9D}"/>
          </ac:grpSpMkLst>
        </pc:grpChg>
        <pc:grpChg chg="mod">
          <ac:chgData name="Lauren Kearney" userId="b4143d71-0b4c-487b-ad54-94c3c8f1ceb9" providerId="ADAL" clId="{9A9F2A84-3792-40FD-8C51-CABE18CF7712}" dt="2023-10-24T13:22:47.809" v="1718" actId="14100"/>
          <ac:grpSpMkLst>
            <pc:docMk/>
            <pc:sldMk cId="1283457144" sldId="273"/>
            <ac:grpSpMk id="29" creationId="{164D55C4-3DB7-584A-805C-7EC633E3F20E}"/>
          </ac:grpSpMkLst>
        </pc:grpChg>
      </pc:sldChg>
      <pc:sldChg chg="addSp modSp add mod modAnim">
        <pc:chgData name="Lauren Kearney" userId="b4143d71-0b4c-487b-ad54-94c3c8f1ceb9" providerId="ADAL" clId="{9A9F2A84-3792-40FD-8C51-CABE18CF7712}" dt="2023-10-24T13:24:45.604" v="1745" actId="20577"/>
        <pc:sldMkLst>
          <pc:docMk/>
          <pc:sldMk cId="2186517712" sldId="274"/>
        </pc:sldMkLst>
        <pc:spChg chg="mod">
          <ac:chgData name="Lauren Kearney" userId="b4143d71-0b4c-487b-ad54-94c3c8f1ceb9" providerId="ADAL" clId="{9A9F2A84-3792-40FD-8C51-CABE18CF7712}" dt="2023-10-24T13:23:45.771" v="1742"/>
          <ac:spMkLst>
            <pc:docMk/>
            <pc:sldMk cId="2186517712" sldId="274"/>
            <ac:spMk id="2" creationId="{30C97A73-8511-DD43-BE87-4328925D31A2}"/>
          </ac:spMkLst>
        </pc:spChg>
        <pc:spChg chg="mod">
          <ac:chgData name="Lauren Kearney" userId="b4143d71-0b4c-487b-ad54-94c3c8f1ceb9" providerId="ADAL" clId="{9A9F2A84-3792-40FD-8C51-CABE18CF7712}" dt="2023-10-24T13:23:58.640" v="1744"/>
          <ac:spMkLst>
            <pc:docMk/>
            <pc:sldMk cId="2186517712" sldId="274"/>
            <ac:spMk id="10" creationId="{E0C455D9-BC3A-B3CF-703E-4D4A0CB48AE0}"/>
          </ac:spMkLst>
        </pc:spChg>
        <pc:spChg chg="mod">
          <ac:chgData name="Lauren Kearney" userId="b4143d71-0b4c-487b-ad54-94c3c8f1ceb9" providerId="ADAL" clId="{9A9F2A84-3792-40FD-8C51-CABE18CF7712}" dt="2023-10-24T13:23:58.640" v="1744"/>
          <ac:spMkLst>
            <pc:docMk/>
            <pc:sldMk cId="2186517712" sldId="274"/>
            <ac:spMk id="16" creationId="{4EF107E9-6F4C-2B54-37A3-C5D5B8B2329B}"/>
          </ac:spMkLst>
        </pc:spChg>
        <pc:spChg chg="mod">
          <ac:chgData name="Lauren Kearney" userId="b4143d71-0b4c-487b-ad54-94c3c8f1ceb9" providerId="ADAL" clId="{9A9F2A84-3792-40FD-8C51-CABE18CF7712}" dt="2023-10-24T13:23:58.640" v="1744"/>
          <ac:spMkLst>
            <pc:docMk/>
            <pc:sldMk cId="2186517712" sldId="274"/>
            <ac:spMk id="30" creationId="{2F9D1483-7B04-DFB6-3A13-EECC4CD73C84}"/>
          </ac:spMkLst>
        </pc:spChg>
        <pc:spChg chg="mod">
          <ac:chgData name="Lauren Kearney" userId="b4143d71-0b4c-487b-ad54-94c3c8f1ceb9" providerId="ADAL" clId="{9A9F2A84-3792-40FD-8C51-CABE18CF7712}" dt="2023-10-24T13:24:45.604" v="1745" actId="20577"/>
          <ac:spMkLst>
            <pc:docMk/>
            <pc:sldMk cId="2186517712" sldId="274"/>
            <ac:spMk id="33" creationId="{7EF52D17-E21B-01BF-AD22-FBBF09467C3C}"/>
          </ac:spMkLst>
        </pc:spChg>
        <pc:grpChg chg="add mod">
          <ac:chgData name="Lauren Kearney" userId="b4143d71-0b4c-487b-ad54-94c3c8f1ceb9" providerId="ADAL" clId="{9A9F2A84-3792-40FD-8C51-CABE18CF7712}" dt="2023-10-24T13:23:58.640" v="1744"/>
          <ac:grpSpMkLst>
            <pc:docMk/>
            <pc:sldMk cId="2186517712" sldId="274"/>
            <ac:grpSpMk id="6" creationId="{595A1B5B-74D9-1FF7-B6BE-4C1981023318}"/>
          </ac:grpSpMkLst>
        </pc:grpChg>
        <pc:grpChg chg="add mod">
          <ac:chgData name="Lauren Kearney" userId="b4143d71-0b4c-487b-ad54-94c3c8f1ceb9" providerId="ADAL" clId="{9A9F2A84-3792-40FD-8C51-CABE18CF7712}" dt="2023-10-24T13:23:58.640" v="1744"/>
          <ac:grpSpMkLst>
            <pc:docMk/>
            <pc:sldMk cId="2186517712" sldId="274"/>
            <ac:grpSpMk id="12" creationId="{3751847E-D7D4-3A71-8F5F-B7C720B671B9}"/>
          </ac:grpSpMkLst>
        </pc:grpChg>
        <pc:grpChg chg="add mod">
          <ac:chgData name="Lauren Kearney" userId="b4143d71-0b4c-487b-ad54-94c3c8f1ceb9" providerId="ADAL" clId="{9A9F2A84-3792-40FD-8C51-CABE18CF7712}" dt="2023-10-24T13:23:58.640" v="1744"/>
          <ac:grpSpMkLst>
            <pc:docMk/>
            <pc:sldMk cId="2186517712" sldId="274"/>
            <ac:grpSpMk id="18" creationId="{306DE80D-8665-D864-B698-F929351EDF3E}"/>
          </ac:grpSpMkLst>
        </pc:grpChg>
        <pc:grpChg chg="add mod">
          <ac:chgData name="Lauren Kearney" userId="b4143d71-0b4c-487b-ad54-94c3c8f1ceb9" providerId="ADAL" clId="{9A9F2A84-3792-40FD-8C51-CABE18CF7712}" dt="2023-10-24T13:23:58.640" v="1744"/>
          <ac:grpSpMkLst>
            <pc:docMk/>
            <pc:sldMk cId="2186517712" sldId="274"/>
            <ac:grpSpMk id="31" creationId="{5F893B6E-AC48-028F-AEEC-39DD97C916D8}"/>
          </ac:grpSpMkLst>
        </pc:grpChg>
        <pc:picChg chg="mod">
          <ac:chgData name="Lauren Kearney" userId="b4143d71-0b4c-487b-ad54-94c3c8f1ceb9" providerId="ADAL" clId="{9A9F2A84-3792-40FD-8C51-CABE18CF7712}" dt="2023-10-24T13:23:58.640" v="1744"/>
          <ac:picMkLst>
            <pc:docMk/>
            <pc:sldMk cId="2186517712" sldId="274"/>
            <ac:picMk id="8" creationId="{CC96C6E2-AC0F-C9D8-B33E-826588C5C4C4}"/>
          </ac:picMkLst>
        </pc:picChg>
        <pc:picChg chg="mod">
          <ac:chgData name="Lauren Kearney" userId="b4143d71-0b4c-487b-ad54-94c3c8f1ceb9" providerId="ADAL" clId="{9A9F2A84-3792-40FD-8C51-CABE18CF7712}" dt="2023-10-24T13:23:58.640" v="1744"/>
          <ac:picMkLst>
            <pc:docMk/>
            <pc:sldMk cId="2186517712" sldId="274"/>
            <ac:picMk id="14" creationId="{56F1195B-B2AF-BBB9-788B-31A26CEAD903}"/>
          </ac:picMkLst>
        </pc:picChg>
        <pc:picChg chg="mod">
          <ac:chgData name="Lauren Kearney" userId="b4143d71-0b4c-487b-ad54-94c3c8f1ceb9" providerId="ADAL" clId="{9A9F2A84-3792-40FD-8C51-CABE18CF7712}" dt="2023-10-24T13:23:58.640" v="1744"/>
          <ac:picMkLst>
            <pc:docMk/>
            <pc:sldMk cId="2186517712" sldId="274"/>
            <ac:picMk id="20" creationId="{D8E5A63C-B914-19CC-0B08-CA4DECC7DA33}"/>
          </ac:picMkLst>
        </pc:picChg>
        <pc:picChg chg="mod">
          <ac:chgData name="Lauren Kearney" userId="b4143d71-0b4c-487b-ad54-94c3c8f1ceb9" providerId="ADAL" clId="{9A9F2A84-3792-40FD-8C51-CABE18CF7712}" dt="2023-10-24T13:23:58.640" v="1744"/>
          <ac:picMkLst>
            <pc:docMk/>
            <pc:sldMk cId="2186517712" sldId="274"/>
            <ac:picMk id="32" creationId="{93FF5087-AB46-0F0E-55E5-4D18238A1B11}"/>
          </ac:picMkLst>
        </pc:picChg>
      </pc:sldChg>
      <pc:sldChg chg="addSp delSp modSp new mod">
        <pc:chgData name="Lauren Kearney" userId="b4143d71-0b4c-487b-ad54-94c3c8f1ceb9" providerId="ADAL" clId="{9A9F2A84-3792-40FD-8C51-CABE18CF7712}" dt="2023-10-30T16:39:19.835" v="3428" actId="1076"/>
        <pc:sldMkLst>
          <pc:docMk/>
          <pc:sldMk cId="545851454" sldId="275"/>
        </pc:sldMkLst>
        <pc:spChg chg="del mod">
          <ac:chgData name="Lauren Kearney" userId="b4143d71-0b4c-487b-ad54-94c3c8f1ceb9" providerId="ADAL" clId="{9A9F2A84-3792-40FD-8C51-CABE18CF7712}" dt="2023-10-30T16:12:15.723" v="2758" actId="478"/>
          <ac:spMkLst>
            <pc:docMk/>
            <pc:sldMk cId="545851454" sldId="275"/>
            <ac:spMk id="2" creationId="{4AA6CDDA-82F6-B7FA-D0CF-CF837344BF40}"/>
          </ac:spMkLst>
        </pc:spChg>
        <pc:spChg chg="mod">
          <ac:chgData name="Lauren Kearney" userId="b4143d71-0b4c-487b-ad54-94c3c8f1ceb9" providerId="ADAL" clId="{9A9F2A84-3792-40FD-8C51-CABE18CF7712}" dt="2023-10-30T15:48:53.054" v="2757" actId="1076"/>
          <ac:spMkLst>
            <pc:docMk/>
            <pc:sldMk cId="545851454" sldId="275"/>
            <ac:spMk id="8" creationId="{D3620E8A-8C43-9BBB-565A-A4EF4E311C57}"/>
          </ac:spMkLst>
        </pc:spChg>
        <pc:spChg chg="add mod">
          <ac:chgData name="Lauren Kearney" userId="b4143d71-0b4c-487b-ad54-94c3c8f1ceb9" providerId="ADAL" clId="{9A9F2A84-3792-40FD-8C51-CABE18CF7712}" dt="2023-10-30T16:14:13.825" v="3081" actId="1076"/>
          <ac:spMkLst>
            <pc:docMk/>
            <pc:sldMk cId="545851454" sldId="275"/>
            <ac:spMk id="10" creationId="{E85FE8FE-9187-BA25-1CEF-3780D8C0FB22}"/>
          </ac:spMkLst>
        </pc:spChg>
        <pc:spChg chg="mod">
          <ac:chgData name="Lauren Kearney" userId="b4143d71-0b4c-487b-ad54-94c3c8f1ceb9" providerId="ADAL" clId="{9A9F2A84-3792-40FD-8C51-CABE18CF7712}" dt="2023-10-30T16:14:05.003" v="3076"/>
          <ac:spMkLst>
            <pc:docMk/>
            <pc:sldMk cId="545851454" sldId="275"/>
            <ac:spMk id="13" creationId="{C69B547E-0DE3-CDF2-07FA-55E92F81F329}"/>
          </ac:spMkLst>
        </pc:spChg>
        <pc:spChg chg="add mod">
          <ac:chgData name="Lauren Kearney" userId="b4143d71-0b4c-487b-ad54-94c3c8f1ceb9" providerId="ADAL" clId="{9A9F2A84-3792-40FD-8C51-CABE18CF7712}" dt="2023-10-30T16:32:42.605" v="3397" actId="20577"/>
          <ac:spMkLst>
            <pc:docMk/>
            <pc:sldMk cId="545851454" sldId="275"/>
            <ac:spMk id="14" creationId="{3F3D76D0-30DC-E6B0-AFD9-A77E74017107}"/>
          </ac:spMkLst>
        </pc:spChg>
        <pc:spChg chg="add del mod">
          <ac:chgData name="Lauren Kearney" userId="b4143d71-0b4c-487b-ad54-94c3c8f1ceb9" providerId="ADAL" clId="{9A9F2A84-3792-40FD-8C51-CABE18CF7712}" dt="2023-10-30T16:33:11.735" v="3407"/>
          <ac:spMkLst>
            <pc:docMk/>
            <pc:sldMk cId="545851454" sldId="275"/>
            <ac:spMk id="16" creationId="{6E41127C-D650-05E3-9F48-E1ACE32636D3}"/>
          </ac:spMkLst>
        </pc:spChg>
        <pc:spChg chg="mod">
          <ac:chgData name="Lauren Kearney" userId="b4143d71-0b4c-487b-ad54-94c3c8f1ceb9" providerId="ADAL" clId="{9A9F2A84-3792-40FD-8C51-CABE18CF7712}" dt="2023-10-30T16:38:26.033" v="3420" actId="20577"/>
          <ac:spMkLst>
            <pc:docMk/>
            <pc:sldMk cId="545851454" sldId="275"/>
            <ac:spMk id="19" creationId="{1D945B62-183F-0706-0499-5E9D4018491E}"/>
          </ac:spMkLst>
        </pc:spChg>
        <pc:grpChg chg="add del mod">
          <ac:chgData name="Lauren Kearney" userId="b4143d71-0b4c-487b-ad54-94c3c8f1ceb9" providerId="ADAL" clId="{9A9F2A84-3792-40FD-8C51-CABE18CF7712}" dt="2023-10-30T16:12:15.723" v="2758" actId="478"/>
          <ac:grpSpMkLst>
            <pc:docMk/>
            <pc:sldMk cId="545851454" sldId="275"/>
            <ac:grpSpMk id="6" creationId="{A528E178-DA24-CDB7-1E43-30877895BA61}"/>
          </ac:grpSpMkLst>
        </pc:grpChg>
        <pc:grpChg chg="add del mod">
          <ac:chgData name="Lauren Kearney" userId="b4143d71-0b4c-487b-ad54-94c3c8f1ceb9" providerId="ADAL" clId="{9A9F2A84-3792-40FD-8C51-CABE18CF7712}" dt="2023-10-30T16:14:15.305" v="3082" actId="478"/>
          <ac:grpSpMkLst>
            <pc:docMk/>
            <pc:sldMk cId="545851454" sldId="275"/>
            <ac:grpSpMk id="11" creationId="{BF9A5079-CB1C-21ED-DCCF-DF1055B4BE56}"/>
          </ac:grpSpMkLst>
        </pc:grpChg>
        <pc:grpChg chg="add mod">
          <ac:chgData name="Lauren Kearney" userId="b4143d71-0b4c-487b-ad54-94c3c8f1ceb9" providerId="ADAL" clId="{9A9F2A84-3792-40FD-8C51-CABE18CF7712}" dt="2023-10-30T16:39:16.157" v="3425" actId="1076"/>
          <ac:grpSpMkLst>
            <pc:docMk/>
            <pc:sldMk cId="545851454" sldId="275"/>
            <ac:grpSpMk id="17" creationId="{1EFC5ACE-962C-AC26-1362-66D6A871B60B}"/>
          </ac:grpSpMkLst>
        </pc:grpChg>
        <pc:picChg chg="mod">
          <ac:chgData name="Lauren Kearney" userId="b4143d71-0b4c-487b-ad54-94c3c8f1ceb9" providerId="ADAL" clId="{9A9F2A84-3792-40FD-8C51-CABE18CF7712}" dt="2023-10-30T15:40:56.138" v="2694"/>
          <ac:picMkLst>
            <pc:docMk/>
            <pc:sldMk cId="545851454" sldId="275"/>
            <ac:picMk id="7" creationId="{B60ED4E7-1AA0-153C-A498-C9D3D844F208}"/>
          </ac:picMkLst>
        </pc:picChg>
        <pc:picChg chg="mod">
          <ac:chgData name="Lauren Kearney" userId="b4143d71-0b4c-487b-ad54-94c3c8f1ceb9" providerId="ADAL" clId="{9A9F2A84-3792-40FD-8C51-CABE18CF7712}" dt="2023-10-30T16:14:05.003" v="3076"/>
          <ac:picMkLst>
            <pc:docMk/>
            <pc:sldMk cId="545851454" sldId="275"/>
            <ac:picMk id="12" creationId="{CB5F1B57-9C85-A421-F902-39ACBB4D7C36}"/>
          </ac:picMkLst>
        </pc:picChg>
        <pc:picChg chg="mod">
          <ac:chgData name="Lauren Kearney" userId="b4143d71-0b4c-487b-ad54-94c3c8f1ceb9" providerId="ADAL" clId="{9A9F2A84-3792-40FD-8C51-CABE18CF7712}" dt="2023-10-30T16:33:01.429" v="3402" actId="1076"/>
          <ac:picMkLst>
            <pc:docMk/>
            <pc:sldMk cId="545851454" sldId="275"/>
            <ac:picMk id="18" creationId="{CED7188B-C3BE-E421-D016-5CA642BFE29A}"/>
          </ac:picMkLst>
        </pc:picChg>
        <pc:picChg chg="add mod">
          <ac:chgData name="Lauren Kearney" userId="b4143d71-0b4c-487b-ad54-94c3c8f1ceb9" providerId="ADAL" clId="{9A9F2A84-3792-40FD-8C51-CABE18CF7712}" dt="2023-10-30T16:39:19.835" v="3428" actId="1076"/>
          <ac:picMkLst>
            <pc:docMk/>
            <pc:sldMk cId="545851454" sldId="275"/>
            <ac:picMk id="21" creationId="{66E33FDA-C3BA-C19C-2CA9-D0C4A64274E9}"/>
          </ac:picMkLst>
        </pc:picChg>
      </pc:sldChg>
    </pc:docChg>
  </pc:docChgLst>
  <pc:docChgLst>
    <pc:chgData name="Anthea Wilson" userId="S::anthea.wilson@esbuk.org::f289f84a-f1ae-46ed-b624-bcccc8b1693e" providerId="AD" clId="Web-{4896E861-9F55-1EAB-F7B0-D183CD9E601E}"/>
    <pc:docChg chg="mod">
      <pc:chgData name="Anthea Wilson" userId="S::anthea.wilson@esbuk.org::f289f84a-f1ae-46ed-b624-bcccc8b1693e" providerId="AD" clId="Web-{4896E861-9F55-1EAB-F7B0-D183CD9E601E}" dt="2023-11-01T09:54:46.180" v="1"/>
      <pc:docMkLst>
        <pc:docMk/>
      </pc:docMkLst>
      <pc:sldChg chg="addCm">
        <pc:chgData name="Anthea Wilson" userId="S::anthea.wilson@esbuk.org::f289f84a-f1ae-46ed-b624-bcccc8b1693e" providerId="AD" clId="Web-{4896E861-9F55-1EAB-F7B0-D183CD9E601E}" dt="2023-11-01T09:54:46.180" v="1"/>
        <pc:sldMkLst>
          <pc:docMk/>
          <pc:sldMk cId="2186517712" sldId="274"/>
        </pc:sldMkLst>
        <pc:extLst>
          <p:ext xmlns:p="http://schemas.openxmlformats.org/presentationml/2006/main" uri="{D6D511B9-2390-475A-947B-AFAB55BFBCF1}">
            <pc226:cmChg xmlns:pc226="http://schemas.microsoft.com/office/powerpoint/2022/06/main/command" chg="add">
              <pc226:chgData name="Anthea Wilson" userId="S::anthea.wilson@esbuk.org::f289f84a-f1ae-46ed-b624-bcccc8b1693e" providerId="AD" clId="Web-{4896E861-9F55-1EAB-F7B0-D183CD9E601E}" dt="2023-11-01T09:54:46.180" v="1"/>
              <pc2:cmMkLst xmlns:pc2="http://schemas.microsoft.com/office/powerpoint/2019/9/main/command">
                <pc:docMk/>
                <pc:sldMk cId="2186517712" sldId="274"/>
                <pc2:cmMk id="{6E2F0ADF-869A-40E1-BBFB-79D046B54702}"/>
              </pc2:cmMkLst>
            </pc226:cmChg>
          </p:ext>
        </pc:extLst>
      </pc:sldChg>
    </pc:docChg>
  </pc:docChgLst>
  <pc:docChgLst>
    <pc:chgData name="Lauren Kearney" userId="b4143d71-0b4c-487b-ad54-94c3c8f1ceb9" providerId="ADAL" clId="{92E3A120-DD56-4AFD-9C83-96860EC41FA8}"/>
    <pc:docChg chg="custSel modSld sldOrd">
      <pc:chgData name="Lauren Kearney" userId="b4143d71-0b4c-487b-ad54-94c3c8f1ceb9" providerId="ADAL" clId="{92E3A120-DD56-4AFD-9C83-96860EC41FA8}" dt="2023-11-01T10:50:24.244" v="311"/>
      <pc:docMkLst>
        <pc:docMk/>
      </pc:docMkLst>
      <pc:sldChg chg="addSp delSp modSp mod ord">
        <pc:chgData name="Lauren Kearney" userId="b4143d71-0b4c-487b-ad54-94c3c8f1ceb9" providerId="ADAL" clId="{92E3A120-DD56-4AFD-9C83-96860EC41FA8}" dt="2023-10-25T15:55:14.127" v="305" actId="1076"/>
        <pc:sldMkLst>
          <pc:docMk/>
          <pc:sldMk cId="2974942175" sldId="268"/>
        </pc:sldMkLst>
        <pc:spChg chg="mod">
          <ac:chgData name="Lauren Kearney" userId="b4143d71-0b4c-487b-ad54-94c3c8f1ceb9" providerId="ADAL" clId="{92E3A120-DD56-4AFD-9C83-96860EC41FA8}" dt="2023-10-25T14:30:19.818" v="207" actId="1076"/>
          <ac:spMkLst>
            <pc:docMk/>
            <pc:sldMk cId="2974942175" sldId="268"/>
            <ac:spMk id="2" creationId="{30C97A73-8511-DD43-BE87-4328925D31A2}"/>
          </ac:spMkLst>
        </pc:spChg>
        <pc:spChg chg="add del mod">
          <ac:chgData name="Lauren Kearney" userId="b4143d71-0b4c-487b-ad54-94c3c8f1ceb9" providerId="ADAL" clId="{92E3A120-DD56-4AFD-9C83-96860EC41FA8}" dt="2023-10-25T15:40:30.873" v="208" actId="478"/>
          <ac:spMkLst>
            <pc:docMk/>
            <pc:sldMk cId="2974942175" sldId="268"/>
            <ac:spMk id="6" creationId="{1456890B-577B-6C67-CADE-A599609206B6}"/>
          </ac:spMkLst>
        </pc:spChg>
        <pc:spChg chg="add del mod">
          <ac:chgData name="Lauren Kearney" userId="b4143d71-0b4c-487b-ad54-94c3c8f1ceb9" providerId="ADAL" clId="{92E3A120-DD56-4AFD-9C83-96860EC41FA8}" dt="2023-10-25T15:40:33.683" v="209" actId="478"/>
          <ac:spMkLst>
            <pc:docMk/>
            <pc:sldMk cId="2974942175" sldId="268"/>
            <ac:spMk id="7" creationId="{85B5CC5F-7D3D-9CFC-0494-58FED0799131}"/>
          </ac:spMkLst>
        </pc:spChg>
        <pc:spChg chg="add mod">
          <ac:chgData name="Lauren Kearney" userId="b4143d71-0b4c-487b-ad54-94c3c8f1ceb9" providerId="ADAL" clId="{92E3A120-DD56-4AFD-9C83-96860EC41FA8}" dt="2023-10-25T15:48:34.689" v="257" actId="1076"/>
          <ac:spMkLst>
            <pc:docMk/>
            <pc:sldMk cId="2974942175" sldId="268"/>
            <ac:spMk id="9" creationId="{F791975D-7D27-C97D-22A1-53716AE50479}"/>
          </ac:spMkLst>
        </pc:spChg>
        <pc:spChg chg="add mod">
          <ac:chgData name="Lauren Kearney" userId="b4143d71-0b4c-487b-ad54-94c3c8f1ceb9" providerId="ADAL" clId="{92E3A120-DD56-4AFD-9C83-96860EC41FA8}" dt="2023-10-25T15:55:14.127" v="305" actId="1076"/>
          <ac:spMkLst>
            <pc:docMk/>
            <pc:sldMk cId="2974942175" sldId="268"/>
            <ac:spMk id="11" creationId="{8B94918C-8B9E-4256-E814-86F09EED9182}"/>
          </ac:spMkLst>
        </pc:spChg>
        <pc:picChg chg="add mod">
          <ac:chgData name="Lauren Kearney" userId="b4143d71-0b4c-487b-ad54-94c3c8f1ceb9" providerId="ADAL" clId="{92E3A120-DD56-4AFD-9C83-96860EC41FA8}" dt="2023-10-25T15:49:57.984" v="267" actId="1076"/>
          <ac:picMkLst>
            <pc:docMk/>
            <pc:sldMk cId="2974942175" sldId="268"/>
            <ac:picMk id="8" creationId="{8E6B4534-225C-080B-740D-2ABD4B6A6C4D}"/>
          </ac:picMkLst>
        </pc:picChg>
      </pc:sldChg>
      <pc:sldChg chg="addSp delSp modSp mod">
        <pc:chgData name="Lauren Kearney" userId="b4143d71-0b4c-487b-ad54-94c3c8f1ceb9" providerId="ADAL" clId="{92E3A120-DD56-4AFD-9C83-96860EC41FA8}" dt="2023-10-25T14:25:20.692" v="195" actId="14100"/>
        <pc:sldMkLst>
          <pc:docMk/>
          <pc:sldMk cId="3950421722" sldId="272"/>
        </pc:sldMkLst>
        <pc:spChg chg="mod">
          <ac:chgData name="Lauren Kearney" userId="b4143d71-0b4c-487b-ad54-94c3c8f1ceb9" providerId="ADAL" clId="{92E3A120-DD56-4AFD-9C83-96860EC41FA8}" dt="2023-10-25T13:44:47.845" v="79" actId="14100"/>
          <ac:spMkLst>
            <pc:docMk/>
            <pc:sldMk cId="3950421722" sldId="272"/>
            <ac:spMk id="6" creationId="{CCCAFAF1-2B67-6587-5DD0-84315FF01172}"/>
          </ac:spMkLst>
        </pc:spChg>
        <pc:spChg chg="mod">
          <ac:chgData name="Lauren Kearney" userId="b4143d71-0b4c-487b-ad54-94c3c8f1ceb9" providerId="ADAL" clId="{92E3A120-DD56-4AFD-9C83-96860EC41FA8}" dt="2023-10-25T13:44:44.213" v="78" actId="14100"/>
          <ac:spMkLst>
            <pc:docMk/>
            <pc:sldMk cId="3950421722" sldId="272"/>
            <ac:spMk id="7" creationId="{01091BE3-6FE2-CD5B-55FB-749125DE48CF}"/>
          </ac:spMkLst>
        </pc:spChg>
        <pc:spChg chg="del">
          <ac:chgData name="Lauren Kearney" userId="b4143d71-0b4c-487b-ad54-94c3c8f1ceb9" providerId="ADAL" clId="{92E3A120-DD56-4AFD-9C83-96860EC41FA8}" dt="2023-10-25T09:56:30.846" v="10" actId="478"/>
          <ac:spMkLst>
            <pc:docMk/>
            <pc:sldMk cId="3950421722" sldId="272"/>
            <ac:spMk id="8" creationId="{7D5A2212-FB06-1471-CF7A-2BEA9C606228}"/>
          </ac:spMkLst>
        </pc:spChg>
        <pc:spChg chg="add mod">
          <ac:chgData name="Lauren Kearney" userId="b4143d71-0b4c-487b-ad54-94c3c8f1ceb9" providerId="ADAL" clId="{92E3A120-DD56-4AFD-9C83-96860EC41FA8}" dt="2023-10-25T14:23:14.484" v="165" actId="1076"/>
          <ac:spMkLst>
            <pc:docMk/>
            <pc:sldMk cId="3950421722" sldId="272"/>
            <ac:spMk id="16" creationId="{058353DA-A0F5-4D37-2DA7-0D6BA8869D43}"/>
          </ac:spMkLst>
        </pc:spChg>
        <pc:spChg chg="add mod">
          <ac:chgData name="Lauren Kearney" userId="b4143d71-0b4c-487b-ad54-94c3c8f1ceb9" providerId="ADAL" clId="{92E3A120-DD56-4AFD-9C83-96860EC41FA8}" dt="2023-10-25T14:25:18.179" v="194" actId="1076"/>
          <ac:spMkLst>
            <pc:docMk/>
            <pc:sldMk cId="3950421722" sldId="272"/>
            <ac:spMk id="17" creationId="{8F6C0ECC-A49A-A026-E4CB-32B252D3249E}"/>
          </ac:spMkLst>
        </pc:spChg>
        <pc:spChg chg="add mod">
          <ac:chgData name="Lauren Kearney" userId="b4143d71-0b4c-487b-ad54-94c3c8f1ceb9" providerId="ADAL" clId="{92E3A120-DD56-4AFD-9C83-96860EC41FA8}" dt="2023-10-25T14:25:20.692" v="195" actId="14100"/>
          <ac:spMkLst>
            <pc:docMk/>
            <pc:sldMk cId="3950421722" sldId="272"/>
            <ac:spMk id="21" creationId="{BFC62CD0-202C-24CA-5048-E245B839745D}"/>
          </ac:spMkLst>
        </pc:spChg>
        <pc:picChg chg="mod">
          <ac:chgData name="Lauren Kearney" userId="b4143d71-0b4c-487b-ad54-94c3c8f1ceb9" providerId="ADAL" clId="{92E3A120-DD56-4AFD-9C83-96860EC41FA8}" dt="2023-10-25T13:44:51.965" v="80" actId="1076"/>
          <ac:picMkLst>
            <pc:docMk/>
            <pc:sldMk cId="3950421722" sldId="272"/>
            <ac:picMk id="10" creationId="{806C0F29-5C21-BE86-E09C-A6D7ABDFBF56}"/>
          </ac:picMkLst>
        </pc:picChg>
        <pc:picChg chg="add mod">
          <ac:chgData name="Lauren Kearney" userId="b4143d71-0b4c-487b-ad54-94c3c8f1ceb9" providerId="ADAL" clId="{92E3A120-DD56-4AFD-9C83-96860EC41FA8}" dt="2023-10-25T14:23:17.564" v="167" actId="1076"/>
          <ac:picMkLst>
            <pc:docMk/>
            <pc:sldMk cId="3950421722" sldId="272"/>
            <ac:picMk id="11" creationId="{CB3E462D-5A01-2FC7-3D04-B1974311B114}"/>
          </ac:picMkLst>
        </pc:picChg>
        <pc:picChg chg="add del mod">
          <ac:chgData name="Lauren Kearney" userId="b4143d71-0b4c-487b-ad54-94c3c8f1ceb9" providerId="ADAL" clId="{92E3A120-DD56-4AFD-9C83-96860EC41FA8}" dt="2023-10-25T13:43:57.716" v="74" actId="478"/>
          <ac:picMkLst>
            <pc:docMk/>
            <pc:sldMk cId="3950421722" sldId="272"/>
            <ac:picMk id="13" creationId="{32E3CE70-AC71-0EB1-D102-CC9DBB23A501}"/>
          </ac:picMkLst>
        </pc:picChg>
        <pc:picChg chg="add mod modCrop">
          <ac:chgData name="Lauren Kearney" userId="b4143d71-0b4c-487b-ad54-94c3c8f1ceb9" providerId="ADAL" clId="{92E3A120-DD56-4AFD-9C83-96860EC41FA8}" dt="2023-10-25T14:25:14.539" v="193" actId="1076"/>
          <ac:picMkLst>
            <pc:docMk/>
            <pc:sldMk cId="3950421722" sldId="272"/>
            <ac:picMk id="15" creationId="{E8BC234C-7844-39D6-CA02-D94998CCBFE5}"/>
          </ac:picMkLst>
        </pc:picChg>
        <pc:picChg chg="add mod">
          <ac:chgData name="Lauren Kearney" userId="b4143d71-0b4c-487b-ad54-94c3c8f1ceb9" providerId="ADAL" clId="{92E3A120-DD56-4AFD-9C83-96860EC41FA8}" dt="2023-10-25T14:24:20.727" v="177" actId="1076"/>
          <ac:picMkLst>
            <pc:docMk/>
            <pc:sldMk cId="3950421722" sldId="272"/>
            <ac:picMk id="19" creationId="{C2D97885-E6C4-F0BD-D046-50BBED25415E}"/>
          </ac:picMkLst>
        </pc:picChg>
      </pc:sldChg>
      <pc:sldChg chg="modSp mod delCm modCm">
        <pc:chgData name="Lauren Kearney" userId="b4143d71-0b4c-487b-ad54-94c3c8f1ceb9" providerId="ADAL" clId="{92E3A120-DD56-4AFD-9C83-96860EC41FA8}" dt="2023-11-01T10:50:24.244" v="311"/>
        <pc:sldMkLst>
          <pc:docMk/>
          <pc:sldMk cId="2186517712" sldId="274"/>
        </pc:sldMkLst>
        <pc:spChg chg="mod">
          <ac:chgData name="Lauren Kearney" userId="b4143d71-0b4c-487b-ad54-94c3c8f1ceb9" providerId="ADAL" clId="{92E3A120-DD56-4AFD-9C83-96860EC41FA8}" dt="2023-11-01T10:50:18.886" v="310" actId="20577"/>
          <ac:spMkLst>
            <pc:docMk/>
            <pc:sldMk cId="2186517712" sldId="274"/>
            <ac:spMk id="30" creationId="{2F9D1483-7B04-DFB6-3A13-EECC4CD73C84}"/>
          </ac:spMkLst>
        </pc:spChg>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92E3A120-DD56-4AFD-9C83-96860EC41FA8}" dt="2023-11-01T10:50:24.244" v="311"/>
              <pc2:cmMkLst xmlns:pc2="http://schemas.microsoft.com/office/powerpoint/2019/9/main/command">
                <pc:docMk/>
                <pc:sldMk cId="2186517712" sldId="274"/>
                <pc2:cmMk id="{6E2F0ADF-869A-40E1-BBFB-79D046B54702}"/>
              </pc2:cmMkLst>
            </pc226:cmChg>
          </p:ext>
        </pc:extLst>
      </pc:sldChg>
    </pc:docChg>
  </pc:docChgLst>
  <pc:docChgLst>
    <pc:chgData name="Lauren Kearney" userId="b4143d71-0b4c-487b-ad54-94c3c8f1ceb9" providerId="ADAL" clId="{7381BFEE-1D23-4DE1-B542-3729F069281C}"/>
    <pc:docChg chg="custSel modSld">
      <pc:chgData name="Lauren Kearney" userId="b4143d71-0b4c-487b-ad54-94c3c8f1ceb9" providerId="ADAL" clId="{7381BFEE-1D23-4DE1-B542-3729F069281C}" dt="2023-12-21T13:40:57.743" v="9" actId="20577"/>
      <pc:docMkLst>
        <pc:docMk/>
      </pc:docMkLst>
      <pc:sldChg chg="modSp mod">
        <pc:chgData name="Lauren Kearney" userId="b4143d71-0b4c-487b-ad54-94c3c8f1ceb9" providerId="ADAL" clId="{7381BFEE-1D23-4DE1-B542-3729F069281C}" dt="2023-12-21T13:40:57.743" v="9" actId="20577"/>
        <pc:sldMkLst>
          <pc:docMk/>
          <pc:sldMk cId="380473199" sldId="269"/>
        </pc:sldMkLst>
        <pc:spChg chg="mod">
          <ac:chgData name="Lauren Kearney" userId="b4143d71-0b4c-487b-ad54-94c3c8f1ceb9" providerId="ADAL" clId="{7381BFEE-1D23-4DE1-B542-3729F069281C}" dt="2023-12-21T13:40:57.743" v="9" actId="20577"/>
          <ac:spMkLst>
            <pc:docMk/>
            <pc:sldMk cId="380473199" sldId="269"/>
            <ac:spMk id="6" creationId="{30C97A73-8511-DD43-BE87-4328925D31A2}"/>
          </ac:spMkLst>
        </pc:spChg>
      </pc:sldChg>
    </pc:docChg>
  </pc:docChgLst>
  <pc:docChgLst>
    <pc:chgData name="Suzanne McKittrick" userId="74e27778-a135-4088-a270-0348bb7e74b7" providerId="ADAL" clId="{9F44D0A3-D107-4115-8380-EE8054DE53F0}"/>
    <pc:docChg chg="custSel modSld">
      <pc:chgData name="Suzanne McKittrick" userId="74e27778-a135-4088-a270-0348bb7e74b7" providerId="ADAL" clId="{9F44D0A3-D107-4115-8380-EE8054DE53F0}" dt="2023-11-21T14:46:16.896" v="35" actId="34135"/>
      <pc:docMkLst>
        <pc:docMk/>
      </pc:docMkLst>
      <pc:sldChg chg="addSp modSp mod">
        <pc:chgData name="Suzanne McKittrick" userId="74e27778-a135-4088-a270-0348bb7e74b7" providerId="ADAL" clId="{9F44D0A3-D107-4115-8380-EE8054DE53F0}" dt="2023-11-21T14:28:18.238" v="15" actId="34135"/>
        <pc:sldMkLst>
          <pc:docMk/>
          <pc:sldMk cId="2181119785" sldId="265"/>
        </pc:sldMkLst>
        <pc:spChg chg="mod">
          <ac:chgData name="Suzanne McKittrick" userId="74e27778-a135-4088-a270-0348bb7e74b7" providerId="ADAL" clId="{9F44D0A3-D107-4115-8380-EE8054DE53F0}" dt="2023-11-21T14:27:13.173" v="13" actId="6549"/>
          <ac:spMkLst>
            <pc:docMk/>
            <pc:sldMk cId="2181119785" sldId="265"/>
            <ac:spMk id="14" creationId="{CDBF25E8-B9C0-A245-3244-1E1BE5204E5D}"/>
          </ac:spMkLst>
        </pc:spChg>
        <pc:picChg chg="add mod">
          <ac:chgData name="Suzanne McKittrick" userId="74e27778-a135-4088-a270-0348bb7e74b7" providerId="ADAL" clId="{9F44D0A3-D107-4115-8380-EE8054DE53F0}" dt="2023-11-21T14:28:18.238" v="15" actId="34135"/>
          <ac:picMkLst>
            <pc:docMk/>
            <pc:sldMk cId="2181119785" sldId="265"/>
            <ac:picMk id="6" creationId="{69944BDC-F9D8-A41C-4954-FC33688A19E1}"/>
          </ac:picMkLst>
        </pc:picChg>
      </pc:sldChg>
      <pc:sldChg chg="addSp modSp mod">
        <pc:chgData name="Suzanne McKittrick" userId="74e27778-a135-4088-a270-0348bb7e74b7" providerId="ADAL" clId="{9F44D0A3-D107-4115-8380-EE8054DE53F0}" dt="2023-11-21T14:33:40.176" v="20" actId="34135"/>
        <pc:sldMkLst>
          <pc:docMk/>
          <pc:sldMk cId="2688109878" sldId="267"/>
        </pc:sldMkLst>
        <pc:picChg chg="add mod">
          <ac:chgData name="Suzanne McKittrick" userId="74e27778-a135-4088-a270-0348bb7e74b7" providerId="ADAL" clId="{9F44D0A3-D107-4115-8380-EE8054DE53F0}" dt="2023-11-21T14:33:40.176" v="20" actId="34135"/>
          <ac:picMkLst>
            <pc:docMk/>
            <pc:sldMk cId="2688109878" sldId="267"/>
            <ac:picMk id="6" creationId="{3B262061-A5B1-30AC-8800-B66C1CBC771C}"/>
          </ac:picMkLst>
        </pc:picChg>
      </pc:sldChg>
      <pc:sldChg chg="addSp modSp mod">
        <pc:chgData name="Suzanne McKittrick" userId="74e27778-a135-4088-a270-0348bb7e74b7" providerId="ADAL" clId="{9F44D0A3-D107-4115-8380-EE8054DE53F0}" dt="2023-11-21T14:35:14.928" v="22" actId="34135"/>
        <pc:sldMkLst>
          <pc:docMk/>
          <pc:sldMk cId="2974942175" sldId="268"/>
        </pc:sldMkLst>
        <pc:picChg chg="add mod">
          <ac:chgData name="Suzanne McKittrick" userId="74e27778-a135-4088-a270-0348bb7e74b7" providerId="ADAL" clId="{9F44D0A3-D107-4115-8380-EE8054DE53F0}" dt="2023-11-21T14:35:14.928" v="22" actId="34135"/>
          <ac:picMkLst>
            <pc:docMk/>
            <pc:sldMk cId="2974942175" sldId="268"/>
            <ac:picMk id="6" creationId="{24E68B91-8ED2-3E20-5FA0-1898576FA854}"/>
          </ac:picMkLst>
        </pc:picChg>
      </pc:sldChg>
      <pc:sldChg chg="addSp modSp mod">
        <pc:chgData name="Suzanne McKittrick" userId="74e27778-a135-4088-a270-0348bb7e74b7" providerId="ADAL" clId="{9F44D0A3-D107-4115-8380-EE8054DE53F0}" dt="2023-11-21T14:44:14.755" v="33" actId="20577"/>
        <pc:sldMkLst>
          <pc:docMk/>
          <pc:sldMk cId="380473199" sldId="269"/>
        </pc:sldMkLst>
        <pc:spChg chg="mod">
          <ac:chgData name="Suzanne McKittrick" userId="74e27778-a135-4088-a270-0348bb7e74b7" providerId="ADAL" clId="{9F44D0A3-D107-4115-8380-EE8054DE53F0}" dt="2023-11-21T14:44:14.755" v="33" actId="20577"/>
          <ac:spMkLst>
            <pc:docMk/>
            <pc:sldMk cId="380473199" sldId="269"/>
            <ac:spMk id="8" creationId="{1D802D75-4751-4BB2-B5BD-7B9278E0C5BA}"/>
          </ac:spMkLst>
        </pc:spChg>
        <pc:picChg chg="add mod">
          <ac:chgData name="Suzanne McKittrick" userId="74e27778-a135-4088-a270-0348bb7e74b7" providerId="ADAL" clId="{9F44D0A3-D107-4115-8380-EE8054DE53F0}" dt="2023-11-21T14:17:04.968" v="1" actId="34135"/>
          <ac:picMkLst>
            <pc:docMk/>
            <pc:sldMk cId="380473199" sldId="269"/>
            <ac:picMk id="7" creationId="{D9DDFE80-AB45-AADB-1FDC-C2710F06B8A6}"/>
          </ac:picMkLst>
        </pc:picChg>
      </pc:sldChg>
      <pc:sldChg chg="addSp modSp mod">
        <pc:chgData name="Suzanne McKittrick" userId="74e27778-a135-4088-a270-0348bb7e74b7" providerId="ADAL" clId="{9F44D0A3-D107-4115-8380-EE8054DE53F0}" dt="2023-11-21T14:26:12.219" v="12" actId="20577"/>
        <pc:sldMkLst>
          <pc:docMk/>
          <pc:sldMk cId="2808280998" sldId="270"/>
        </pc:sldMkLst>
        <pc:graphicFrameChg chg="modGraphic">
          <ac:chgData name="Suzanne McKittrick" userId="74e27778-a135-4088-a270-0348bb7e74b7" providerId="ADAL" clId="{9F44D0A3-D107-4115-8380-EE8054DE53F0}" dt="2023-11-21T14:26:12.219" v="12" actId="20577"/>
          <ac:graphicFrameMkLst>
            <pc:docMk/>
            <pc:sldMk cId="2808280998" sldId="270"/>
            <ac:graphicFrameMk id="6" creationId="{00000000-0000-0000-0000-000000000000}"/>
          </ac:graphicFrameMkLst>
        </pc:graphicFrameChg>
        <pc:picChg chg="add mod">
          <ac:chgData name="Suzanne McKittrick" userId="74e27778-a135-4088-a270-0348bb7e74b7" providerId="ADAL" clId="{9F44D0A3-D107-4115-8380-EE8054DE53F0}" dt="2023-11-21T14:24:15.863" v="3" actId="34135"/>
          <ac:picMkLst>
            <pc:docMk/>
            <pc:sldMk cId="2808280998" sldId="270"/>
            <ac:picMk id="7" creationId="{7E669904-8C78-A6DF-D2C2-3641C7733872}"/>
          </ac:picMkLst>
        </pc:picChg>
      </pc:sldChg>
      <pc:sldChg chg="addSp modSp mod">
        <pc:chgData name="Suzanne McKittrick" userId="74e27778-a135-4088-a270-0348bb7e74b7" providerId="ADAL" clId="{9F44D0A3-D107-4115-8380-EE8054DE53F0}" dt="2023-11-21T14:37:27.451" v="26" actId="34135"/>
        <pc:sldMkLst>
          <pc:docMk/>
          <pc:sldMk cId="2783730887" sldId="271"/>
        </pc:sldMkLst>
        <pc:spChg chg="mod">
          <ac:chgData name="Suzanne McKittrick" userId="74e27778-a135-4088-a270-0348bb7e74b7" providerId="ADAL" clId="{9F44D0A3-D107-4115-8380-EE8054DE53F0}" dt="2023-11-21T14:37:07.507" v="24" actId="20577"/>
          <ac:spMkLst>
            <pc:docMk/>
            <pc:sldMk cId="2783730887" sldId="271"/>
            <ac:spMk id="7" creationId="{C6CE79FD-D7A5-ABB9-51D0-44F534492C82}"/>
          </ac:spMkLst>
        </pc:spChg>
        <pc:picChg chg="add mod">
          <ac:chgData name="Suzanne McKittrick" userId="74e27778-a135-4088-a270-0348bb7e74b7" providerId="ADAL" clId="{9F44D0A3-D107-4115-8380-EE8054DE53F0}" dt="2023-11-21T14:37:27.451" v="26" actId="34135"/>
          <ac:picMkLst>
            <pc:docMk/>
            <pc:sldMk cId="2783730887" sldId="271"/>
            <ac:picMk id="6" creationId="{4A7932B5-BFE3-EC2C-0D58-33EF2A9057EB}"/>
          </ac:picMkLst>
        </pc:picChg>
      </pc:sldChg>
      <pc:sldChg chg="addSp modSp mod">
        <pc:chgData name="Suzanne McKittrick" userId="74e27778-a135-4088-a270-0348bb7e74b7" providerId="ADAL" clId="{9F44D0A3-D107-4115-8380-EE8054DE53F0}" dt="2023-11-21T14:32:29.280" v="18" actId="34135"/>
        <pc:sldMkLst>
          <pc:docMk/>
          <pc:sldMk cId="2186517712" sldId="274"/>
        </pc:sldMkLst>
        <pc:spChg chg="mod">
          <ac:chgData name="Suzanne McKittrick" userId="74e27778-a135-4088-a270-0348bb7e74b7" providerId="ADAL" clId="{9F44D0A3-D107-4115-8380-EE8054DE53F0}" dt="2023-11-21T14:29:56.054" v="16" actId="20577"/>
          <ac:spMkLst>
            <pc:docMk/>
            <pc:sldMk cId="2186517712" sldId="274"/>
            <ac:spMk id="33" creationId="{7EF52D17-E21B-01BF-AD22-FBBF09467C3C}"/>
          </ac:spMkLst>
        </pc:spChg>
        <pc:picChg chg="add mod">
          <ac:chgData name="Suzanne McKittrick" userId="74e27778-a135-4088-a270-0348bb7e74b7" providerId="ADAL" clId="{9F44D0A3-D107-4115-8380-EE8054DE53F0}" dt="2023-11-21T14:32:29.280" v="18" actId="34135"/>
          <ac:picMkLst>
            <pc:docMk/>
            <pc:sldMk cId="2186517712" sldId="274"/>
            <ac:picMk id="34" creationId="{E5FC81D8-14F8-355F-A8CD-7838D7BF7989}"/>
          </ac:picMkLst>
        </pc:picChg>
      </pc:sldChg>
      <pc:sldChg chg="addSp modSp mod">
        <pc:chgData name="Suzanne McKittrick" userId="74e27778-a135-4088-a270-0348bb7e74b7" providerId="ADAL" clId="{9F44D0A3-D107-4115-8380-EE8054DE53F0}" dt="2023-11-21T14:46:16.896" v="35" actId="34135"/>
        <pc:sldMkLst>
          <pc:docMk/>
          <pc:sldMk cId="545851454" sldId="275"/>
        </pc:sldMkLst>
        <pc:picChg chg="add mod">
          <ac:chgData name="Suzanne McKittrick" userId="74e27778-a135-4088-a270-0348bb7e74b7" providerId="ADAL" clId="{9F44D0A3-D107-4115-8380-EE8054DE53F0}" dt="2023-11-21T14:46:16.896" v="35" actId="34135"/>
          <ac:picMkLst>
            <pc:docMk/>
            <pc:sldMk cId="545851454" sldId="275"/>
            <ac:picMk id="2" creationId="{872A1E94-7386-EBAB-364C-0C81FBD29DFB}"/>
          </ac:picMkLst>
        </pc:picChg>
      </pc:sldChg>
    </pc:docChg>
  </pc:docChgLst>
  <pc:docChgLst>
    <pc:chgData name="Alison Coates" userId="4.esbuk.egnyte.com_tp_egnyte" providerId="OAuth2" clId="{1FDA2A76-4E0A-DD4F-9E9A-59CBEFFA9100}"/>
    <pc:docChg chg="undo custSel delSld modSld">
      <pc:chgData name="Alison Coates" userId="4.esbuk.egnyte.com_tp_egnyte" providerId="OAuth2" clId="{1FDA2A76-4E0A-DD4F-9E9A-59CBEFFA9100}" dt="2019-12-18T12:59:50.352" v="23" actId="2696"/>
      <pc:docMkLst>
        <pc:docMk/>
      </pc:docMkLst>
      <pc:sldChg chg="modSp">
        <pc:chgData name="Alison Coates" userId="4.esbuk.egnyte.com_tp_egnyte" providerId="OAuth2" clId="{1FDA2A76-4E0A-DD4F-9E9A-59CBEFFA9100}" dt="2019-12-18T12:58:47.385" v="15" actId="1076"/>
        <pc:sldMkLst>
          <pc:docMk/>
          <pc:sldMk cId="3905334101" sldId="257"/>
        </pc:sldMkLst>
        <pc:spChg chg="mod">
          <ac:chgData name="Alison Coates" userId="4.esbuk.egnyte.com_tp_egnyte" providerId="OAuth2" clId="{1FDA2A76-4E0A-DD4F-9E9A-59CBEFFA9100}" dt="2019-12-18T12:58:47.385" v="15" actId="1076"/>
          <ac:spMkLst>
            <pc:docMk/>
            <pc:sldMk cId="3905334101" sldId="257"/>
            <ac:spMk id="11" creationId="{00000000-0000-0000-0000-000000000000}"/>
          </ac:spMkLst>
        </pc:spChg>
      </pc:sldChg>
      <pc:sldChg chg="delSp modSp del">
        <pc:chgData name="Alison Coates" userId="4.esbuk.egnyte.com_tp_egnyte" providerId="OAuth2" clId="{1FDA2A76-4E0A-DD4F-9E9A-59CBEFFA9100}" dt="2019-12-18T12:59:35.954" v="18" actId="2696"/>
        <pc:sldMkLst>
          <pc:docMk/>
          <pc:sldMk cId="2190631035" sldId="258"/>
        </pc:sldMkLst>
        <pc:spChg chg="mod">
          <ac:chgData name="Alison Coates" userId="4.esbuk.egnyte.com_tp_egnyte" providerId="OAuth2" clId="{1FDA2A76-4E0A-DD4F-9E9A-59CBEFFA9100}" dt="2019-12-18T12:58:58.101" v="17" actId="14100"/>
          <ac:spMkLst>
            <pc:docMk/>
            <pc:sldMk cId="2190631035" sldId="258"/>
            <ac:spMk id="3" creationId="{00000000-0000-0000-0000-000000000000}"/>
          </ac:spMkLst>
        </pc:spChg>
        <pc:spChg chg="del">
          <ac:chgData name="Alison Coates" userId="4.esbuk.egnyte.com_tp_egnyte" providerId="OAuth2" clId="{1FDA2A76-4E0A-DD4F-9E9A-59CBEFFA9100}" dt="2019-12-18T12:57:47.616" v="2" actId="21"/>
          <ac:spMkLst>
            <pc:docMk/>
            <pc:sldMk cId="2190631035" sldId="258"/>
            <ac:spMk id="5" creationId="{00000000-0000-0000-0000-000000000000}"/>
          </ac:spMkLst>
        </pc:spChg>
        <pc:spChg chg="del">
          <ac:chgData name="Alison Coates" userId="4.esbuk.egnyte.com_tp_egnyte" providerId="OAuth2" clId="{1FDA2A76-4E0A-DD4F-9E9A-59CBEFFA9100}" dt="2019-12-18T12:57:42.472" v="0" actId="21"/>
          <ac:spMkLst>
            <pc:docMk/>
            <pc:sldMk cId="2190631035" sldId="258"/>
            <ac:spMk id="6" creationId="{00000000-0000-0000-0000-000000000000}"/>
          </ac:spMkLst>
        </pc:spChg>
        <pc:graphicFrameChg chg="del">
          <ac:chgData name="Alison Coates" userId="4.esbuk.egnyte.com_tp_egnyte" providerId="OAuth2" clId="{1FDA2A76-4E0A-DD4F-9E9A-59CBEFFA9100}" dt="2019-12-18T12:57:44.986" v="1" actId="21"/>
          <ac:graphicFrameMkLst>
            <pc:docMk/>
            <pc:sldMk cId="2190631035" sldId="258"/>
            <ac:graphicFrameMk id="2" creationId="{00000000-0000-0000-0000-000000000000}"/>
          </ac:graphicFrameMkLst>
        </pc:graphicFrameChg>
      </pc:sldChg>
      <pc:sldChg chg="del">
        <pc:chgData name="Alison Coates" userId="4.esbuk.egnyte.com_tp_egnyte" providerId="OAuth2" clId="{1FDA2A76-4E0A-DD4F-9E9A-59CBEFFA9100}" dt="2019-12-18T12:59:48.503" v="22" actId="2696"/>
        <pc:sldMkLst>
          <pc:docMk/>
          <pc:sldMk cId="998568582" sldId="259"/>
        </pc:sldMkLst>
      </pc:sldChg>
      <pc:sldChg chg="del">
        <pc:chgData name="Alison Coates" userId="4.esbuk.egnyte.com_tp_egnyte" providerId="OAuth2" clId="{1FDA2A76-4E0A-DD4F-9E9A-59CBEFFA9100}" dt="2019-12-18T12:59:50.352" v="23" actId="2696"/>
        <pc:sldMkLst>
          <pc:docMk/>
          <pc:sldMk cId="659650356" sldId="260"/>
        </pc:sldMkLst>
      </pc:sldChg>
      <pc:sldChg chg="del">
        <pc:chgData name="Alison Coates" userId="4.esbuk.egnyte.com_tp_egnyte" providerId="OAuth2" clId="{1FDA2A76-4E0A-DD4F-9E9A-59CBEFFA9100}" dt="2019-12-18T12:59:41.480" v="20" actId="2696"/>
        <pc:sldMkLst>
          <pc:docMk/>
          <pc:sldMk cId="2450792816" sldId="261"/>
        </pc:sldMkLst>
      </pc:sldChg>
      <pc:sldChg chg="delSp">
        <pc:chgData name="Alison Coates" userId="4.esbuk.egnyte.com_tp_egnyte" providerId="OAuth2" clId="{1FDA2A76-4E0A-DD4F-9E9A-59CBEFFA9100}" dt="2019-12-18T12:58:11.717" v="9" actId="21"/>
        <pc:sldMkLst>
          <pc:docMk/>
          <pc:sldMk cId="2437530380" sldId="264"/>
        </pc:sldMkLst>
        <pc:spChg chg="del">
          <ac:chgData name="Alison Coates" userId="4.esbuk.egnyte.com_tp_egnyte" providerId="OAuth2" clId="{1FDA2A76-4E0A-DD4F-9E9A-59CBEFFA9100}" dt="2019-12-18T12:58:09.698" v="8" actId="21"/>
          <ac:spMkLst>
            <pc:docMk/>
            <pc:sldMk cId="2437530380" sldId="264"/>
            <ac:spMk id="2" creationId="{00000000-0000-0000-0000-000000000000}"/>
          </ac:spMkLst>
        </pc:spChg>
        <pc:spChg chg="del">
          <ac:chgData name="Alison Coates" userId="4.esbuk.egnyte.com_tp_egnyte" providerId="OAuth2" clId="{1FDA2A76-4E0A-DD4F-9E9A-59CBEFFA9100}" dt="2019-12-18T12:57:59.212" v="3" actId="21"/>
          <ac:spMkLst>
            <pc:docMk/>
            <pc:sldMk cId="2437530380" sldId="264"/>
            <ac:spMk id="4" creationId="{00000000-0000-0000-0000-000000000000}"/>
          </ac:spMkLst>
        </pc:spChg>
        <pc:spChg chg="del">
          <ac:chgData name="Alison Coates" userId="4.esbuk.egnyte.com_tp_egnyte" providerId="OAuth2" clId="{1FDA2A76-4E0A-DD4F-9E9A-59CBEFFA9100}" dt="2019-12-18T12:58:03.529" v="5" actId="21"/>
          <ac:spMkLst>
            <pc:docMk/>
            <pc:sldMk cId="2437530380" sldId="264"/>
            <ac:spMk id="5" creationId="{00000000-0000-0000-0000-000000000000}"/>
          </ac:spMkLst>
        </pc:spChg>
        <pc:spChg chg="del">
          <ac:chgData name="Alison Coates" userId="4.esbuk.egnyte.com_tp_egnyte" providerId="OAuth2" clId="{1FDA2A76-4E0A-DD4F-9E9A-59CBEFFA9100}" dt="2019-12-18T12:58:01.330" v="4" actId="21"/>
          <ac:spMkLst>
            <pc:docMk/>
            <pc:sldMk cId="2437530380" sldId="264"/>
            <ac:spMk id="11" creationId="{00000000-0000-0000-0000-000000000000}"/>
          </ac:spMkLst>
        </pc:spChg>
        <pc:spChg chg="del">
          <ac:chgData name="Alison Coates" userId="4.esbuk.egnyte.com_tp_egnyte" providerId="OAuth2" clId="{1FDA2A76-4E0A-DD4F-9E9A-59CBEFFA9100}" dt="2019-12-18T12:58:07.718" v="7" actId="21"/>
          <ac:spMkLst>
            <pc:docMk/>
            <pc:sldMk cId="2437530380" sldId="264"/>
            <ac:spMk id="16" creationId="{00000000-0000-0000-0000-000000000000}"/>
          </ac:spMkLst>
        </pc:spChg>
        <pc:graphicFrameChg chg="del">
          <ac:chgData name="Alison Coates" userId="4.esbuk.egnyte.com_tp_egnyte" providerId="OAuth2" clId="{1FDA2A76-4E0A-DD4F-9E9A-59CBEFFA9100}" dt="2019-12-18T12:58:11.717" v="9" actId="21"/>
          <ac:graphicFrameMkLst>
            <pc:docMk/>
            <pc:sldMk cId="2437530380" sldId="264"/>
            <ac:graphicFrameMk id="19" creationId="{00000000-0000-0000-0000-000000000000}"/>
          </ac:graphicFrameMkLst>
        </pc:graphicFrameChg>
        <pc:picChg chg="del">
          <ac:chgData name="Alison Coates" userId="4.esbuk.egnyte.com_tp_egnyte" providerId="OAuth2" clId="{1FDA2A76-4E0A-DD4F-9E9A-59CBEFFA9100}" dt="2019-12-18T12:58:05.583" v="6" actId="21"/>
          <ac:picMkLst>
            <pc:docMk/>
            <pc:sldMk cId="2437530380" sldId="264"/>
            <ac:picMk id="3" creationId="{00000000-0000-0000-0000-000000000000}"/>
          </ac:picMkLst>
        </pc:picChg>
      </pc:sldChg>
      <pc:sldChg chg="del">
        <pc:chgData name="Alison Coates" userId="4.esbuk.egnyte.com_tp_egnyte" providerId="OAuth2" clId="{1FDA2A76-4E0A-DD4F-9E9A-59CBEFFA9100}" dt="2019-12-18T12:59:43.366" v="21" actId="2696"/>
        <pc:sldMkLst>
          <pc:docMk/>
          <pc:sldMk cId="1495607248" sldId="265"/>
        </pc:sldMkLst>
      </pc:sldChg>
      <pc:sldChg chg="del">
        <pc:chgData name="Alison Coates" userId="4.esbuk.egnyte.com_tp_egnyte" providerId="OAuth2" clId="{1FDA2A76-4E0A-DD4F-9E9A-59CBEFFA9100}" dt="2019-12-18T12:59:39.497" v="19" actId="2696"/>
        <pc:sldMkLst>
          <pc:docMk/>
          <pc:sldMk cId="2348726351" sldId="26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a:t>
            </a:fld>
            <a:endParaRPr lang="en-GB"/>
          </a:p>
        </p:txBody>
      </p:sp>
    </p:spTree>
    <p:extLst>
      <p:ext uri="{BB962C8B-B14F-4D97-AF65-F5344CB8AC3E}">
        <p14:creationId xmlns:p14="http://schemas.microsoft.com/office/powerpoint/2010/main" val="570247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797396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the accompanying teacher guide for instructions for each activity.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106561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3743989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38082376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US"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ESB-RES-C187 L1G2-Speech to Connect-3.2-PPT-Fluency and contrast</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ESB-RES-C187 L1G2-Speech to Connect-3.2-PPT-Fluency and contrast</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ESB-RES-C187 L1G2-Speech to Connect-3.2-PPT-Fluency and contrast</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ESB-RES-C187 L1G2-Speech to Connect-3.2-PPT-Fluency and contrast</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ESB-RES-C187 L1G2-Speech to Connect-3.2-PPT-Fluency and contrast</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US"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ESB-RES-C187 L1G2-Speech to Connect-3.2-PPT-Fluency and contrast</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ESB-RES-C187 L1G2-Speech to Connect-3.2-PPT-Fluency and contrast</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ESB-RES-C187 L1G2-Speech to Connect-3.2-PPT-Fluency and contrast</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ESB-RES-C187 L1G2-Speech to Connect-3.2-PPT-Fluency and contrast</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ESB-RES-C187 L1G2-Speech to Connect-3.2-PPT-Fluency and contrast</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ESB-RES-C187 L1G2-Speech to Connect-3.2-PPT-Fluency and contrast</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smtClean="0"/>
              <a:t>25/01/2024</a:t>
            </a:r>
            <a:endParaRPr lang="en-GB"/>
          </a:p>
        </p:txBody>
      </p:sp>
      <p:sp>
        <p:nvSpPr>
          <p:cNvPr id="8" name="Footer Placeholder 7"/>
          <p:cNvSpPr>
            <a:spLocks noGrp="1"/>
          </p:cNvSpPr>
          <p:nvPr>
            <p:ph type="ftr" sz="quarter" idx="11"/>
          </p:nvPr>
        </p:nvSpPr>
        <p:spPr/>
        <p:txBody>
          <a:bodyPr/>
          <a:lstStyle/>
          <a:p>
            <a:r>
              <a:rPr lang="en-US" smtClean="0"/>
              <a:t>ESB-RES-C187 L1G2-Speech to Connect-3.2-PPT-Fluency and contrast</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ESB-RES-C187 L1G2-Speech to Connect-3.2-PPT-Fluency and contrast</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a:p>
        </p:txBody>
      </p:sp>
      <p:sp>
        <p:nvSpPr>
          <p:cNvPr id="3" name="Footer Placeholder 2"/>
          <p:cNvSpPr>
            <a:spLocks noGrp="1"/>
          </p:cNvSpPr>
          <p:nvPr>
            <p:ph type="ftr" sz="quarter" idx="11"/>
          </p:nvPr>
        </p:nvSpPr>
        <p:spPr/>
        <p:txBody>
          <a:bodyPr/>
          <a:lstStyle/>
          <a:p>
            <a:r>
              <a:rPr lang="en-US" smtClean="0"/>
              <a:t>ESB-RES-C187 L1G2-Speech to Connect-3.2-PPT-Fluency and contrast</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ESB-RES-C187 L1G2-Speech to Connect-3.2-PPT-Fluency and contrast</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ESB-RES-C187 L1G2-Speech to Connect-3.2-PPT-Fluency and contrast</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ducationendowmentfoundation.org.uk/news/eef-blog-shining-a-spotlight-on-reading-fluency" TargetMode="External"/><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3.png"/><Relationship Id="rId4" Type="http://schemas.openxmlformats.org/officeDocument/2006/relationships/image" Target="../media/image9.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3.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9.xml"/><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image" Target="../media/image3.png"/><Relationship Id="rId5" Type="http://schemas.openxmlformats.org/officeDocument/2006/relationships/image" Target="../media/image16.png"/><Relationship Id="rId10" Type="http://schemas.openxmlformats.org/officeDocument/2006/relationships/image" Target="../media/image19.png"/><Relationship Id="rId4" Type="http://schemas.openxmlformats.org/officeDocument/2006/relationships/image" Target="../media/image15.png"/><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 Target="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5.png"/><Relationship Id="rId7"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png"/><Relationship Id="rId5" Type="http://schemas.microsoft.com/office/2007/relationships/hdphoto" Target="../media/hdphoto1.wdp"/><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3 </a:t>
            </a:r>
            <a:r>
              <a:rPr lang="en-US" b="1" i="1">
                <a:latin typeface="+mn-lt"/>
              </a:rPr>
              <a:t>– Bringing </a:t>
            </a:r>
            <a:r>
              <a:rPr lang="en-US" b="1" i="1" dirty="0">
                <a:latin typeface="+mn-lt"/>
              </a:rPr>
              <a:t>a text to life – fluency</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practise reading with fluency, and to start to create contrast between narration and dialogue</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endParaRPr lang="en-GB" sz="1600" b="1" i="1" dirty="0"/>
          </a:p>
          <a:p>
            <a:pPr marL="285750" indent="-285750">
              <a:buFont typeface="Arial" panose="020B0604020202020204" pitchFamily="34" charset="0"/>
              <a:buChar char="•"/>
            </a:pPr>
            <a:r>
              <a:rPr lang="en-GB" sz="1600" i="1" dirty="0"/>
              <a:t>Explored different reading strategies to help you read aloud fluently</a:t>
            </a:r>
          </a:p>
          <a:p>
            <a:pPr marL="285750" indent="-285750">
              <a:buFont typeface="Arial" panose="020B0604020202020204" pitchFamily="34" charset="0"/>
              <a:buChar char="•"/>
            </a:pPr>
            <a:r>
              <a:rPr lang="en-GB" sz="1600" i="1" dirty="0"/>
              <a:t>Used a range of rereading activities to practise accurate, automatic, and expressive reading. </a:t>
            </a:r>
          </a:p>
          <a:p>
            <a:pPr marL="285750" indent="-285750">
              <a:buFont typeface="Arial" panose="020B0604020202020204" pitchFamily="34" charset="0"/>
              <a:buChar char="•"/>
            </a:pPr>
            <a:r>
              <a:rPr lang="en-GB" sz="1600" i="1" dirty="0"/>
              <a:t>Started to notice the differences between dialogue and narration</a:t>
            </a:r>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D9DDFE80-AB45-AADB-1FDC-C2710F06B8A6}"/>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927825E-D8CD-8179-027C-6BFD7E3B6E4D}"/>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29ACE08-2A4D-8376-49A6-56C5AD1D54A4}"/>
              </a:ext>
            </a:extLst>
          </p:cNvPr>
          <p:cNvSpPr>
            <a:spLocks noGrp="1"/>
          </p:cNvSpPr>
          <p:nvPr>
            <p:ph type="ftr" sz="quarter" idx="11"/>
          </p:nvPr>
        </p:nvSpPr>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a:extLst>
              <a:ext uri="{FF2B5EF4-FFF2-40B4-BE49-F238E27FC236}">
                <a16:creationId xmlns:a16="http://schemas.microsoft.com/office/drawing/2014/main" id="{B807B6A5-4D7B-9A65-B823-4750F532B9CE}"/>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10" name="Title 9">
            <a:extLst>
              <a:ext uri="{FF2B5EF4-FFF2-40B4-BE49-F238E27FC236}">
                <a16:creationId xmlns:a16="http://schemas.microsoft.com/office/drawing/2014/main" id="{E85FE8FE-9187-BA25-1CEF-3780D8C0FB22}"/>
              </a:ext>
            </a:extLst>
          </p:cNvPr>
          <p:cNvSpPr>
            <a:spLocks noGrp="1"/>
          </p:cNvSpPr>
          <p:nvPr>
            <p:ph type="title"/>
          </p:nvPr>
        </p:nvSpPr>
        <p:spPr>
          <a:xfrm>
            <a:off x="323528" y="1119660"/>
            <a:ext cx="7886700" cy="576064"/>
          </a:xfrm>
        </p:spPr>
        <p:txBody>
          <a:bodyPr/>
          <a:lstStyle/>
          <a:p>
            <a:r>
              <a:rPr lang="en-GB" b="1" i="1" dirty="0">
                <a:latin typeface="+mn-lt"/>
              </a:rPr>
              <a:t>Narration and dialogue</a:t>
            </a:r>
          </a:p>
        </p:txBody>
      </p:sp>
      <p:sp>
        <p:nvSpPr>
          <p:cNvPr id="14" name="TextBox 13">
            <a:extLst>
              <a:ext uri="{FF2B5EF4-FFF2-40B4-BE49-F238E27FC236}">
                <a16:creationId xmlns:a16="http://schemas.microsoft.com/office/drawing/2014/main" id="{3F3D76D0-30DC-E6B0-AFD9-A77E74017107}"/>
              </a:ext>
            </a:extLst>
          </p:cNvPr>
          <p:cNvSpPr txBox="1"/>
          <p:nvPr/>
        </p:nvSpPr>
        <p:spPr>
          <a:xfrm>
            <a:off x="395536" y="1772816"/>
            <a:ext cx="8352928" cy="1200329"/>
          </a:xfrm>
          <a:prstGeom prst="rect">
            <a:avLst/>
          </a:prstGeom>
          <a:noFill/>
        </p:spPr>
        <p:txBody>
          <a:bodyPr wrap="square" rtlCol="0">
            <a:spAutoFit/>
          </a:bodyPr>
          <a:lstStyle/>
          <a:p>
            <a:r>
              <a:rPr lang="en-GB" dirty="0"/>
              <a:t>In the next lesson, we are going to think more about dialogue and how we can bring characters to life. </a:t>
            </a:r>
          </a:p>
          <a:p>
            <a:endParaRPr lang="en-GB" dirty="0"/>
          </a:p>
          <a:p>
            <a:endParaRPr lang="en-GB" dirty="0"/>
          </a:p>
        </p:txBody>
      </p:sp>
      <p:grpSp>
        <p:nvGrpSpPr>
          <p:cNvPr id="17" name="Group 16">
            <a:extLst>
              <a:ext uri="{FF2B5EF4-FFF2-40B4-BE49-F238E27FC236}">
                <a16:creationId xmlns:a16="http://schemas.microsoft.com/office/drawing/2014/main" id="{1EFC5ACE-962C-AC26-1362-66D6A871B60B}"/>
              </a:ext>
            </a:extLst>
          </p:cNvPr>
          <p:cNvGrpSpPr/>
          <p:nvPr/>
        </p:nvGrpSpPr>
        <p:grpSpPr>
          <a:xfrm>
            <a:off x="395536" y="2852936"/>
            <a:ext cx="4968552" cy="2993222"/>
            <a:chOff x="-165499" y="2299765"/>
            <a:chExt cx="2144171" cy="1456749"/>
          </a:xfrm>
        </p:grpSpPr>
        <p:pic>
          <p:nvPicPr>
            <p:cNvPr id="18" name="Picture 17">
              <a:extLst>
                <a:ext uri="{FF2B5EF4-FFF2-40B4-BE49-F238E27FC236}">
                  <a16:creationId xmlns:a16="http://schemas.microsoft.com/office/drawing/2014/main" id="{CED7188B-C3BE-E421-D016-5CA642BFE2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499" y="2299765"/>
              <a:ext cx="2144171" cy="1456749"/>
            </a:xfrm>
            <a:prstGeom prst="rect">
              <a:avLst/>
            </a:prstGeom>
          </p:spPr>
        </p:pic>
        <p:sp>
          <p:nvSpPr>
            <p:cNvPr id="19" name="TextBox 18">
              <a:extLst>
                <a:ext uri="{FF2B5EF4-FFF2-40B4-BE49-F238E27FC236}">
                  <a16:creationId xmlns:a16="http://schemas.microsoft.com/office/drawing/2014/main" id="{1D945B62-183F-0706-0499-5E9D4018491E}"/>
                </a:ext>
              </a:extLst>
            </p:cNvPr>
            <p:cNvSpPr txBox="1"/>
            <p:nvPr/>
          </p:nvSpPr>
          <p:spPr>
            <a:xfrm>
              <a:off x="17682" y="2525946"/>
              <a:ext cx="1720869" cy="674053"/>
            </a:xfrm>
            <a:prstGeom prst="rect">
              <a:avLst/>
            </a:prstGeom>
            <a:noFill/>
          </p:spPr>
          <p:txBody>
            <a:bodyPr wrap="square" rtlCol="0">
              <a:spAutoFit/>
            </a:bodyPr>
            <a:lstStyle/>
            <a:p>
              <a:r>
                <a:rPr lang="en-GB" sz="1400" dirty="0"/>
                <a:t>In your opinion, which of the activities was most effective in helping you understand the difference between dialogue and narration? </a:t>
              </a:r>
            </a:p>
            <a:p>
              <a:endParaRPr lang="en-GB" sz="1400" dirty="0"/>
            </a:p>
            <a:p>
              <a:r>
                <a:rPr lang="en-GB" sz="1400" dirty="0"/>
                <a:t>Why do you think so, and can you share an instance from that activity that highlighted the contrast well?</a:t>
              </a:r>
            </a:p>
          </p:txBody>
        </p:sp>
      </p:grpSp>
      <p:pic>
        <p:nvPicPr>
          <p:cNvPr id="21" name="Picture 20">
            <a:extLst>
              <a:ext uri="{FF2B5EF4-FFF2-40B4-BE49-F238E27FC236}">
                <a16:creationId xmlns:a16="http://schemas.microsoft.com/office/drawing/2014/main" id="{66E33FDA-C3BA-C19C-2CA9-D0C4A64274E9}"/>
              </a:ext>
            </a:extLst>
          </p:cNvPr>
          <p:cNvPicPr>
            <a:picLocks noChangeAspect="1"/>
          </p:cNvPicPr>
          <p:nvPr/>
        </p:nvPicPr>
        <p:blipFill>
          <a:blip r:embed="rId3"/>
          <a:stretch>
            <a:fillRect/>
          </a:stretch>
        </p:blipFill>
        <p:spPr>
          <a:xfrm>
            <a:off x="5847395" y="3050237"/>
            <a:ext cx="2633785" cy="1945560"/>
          </a:xfrm>
          <a:prstGeom prst="rect">
            <a:avLst/>
          </a:prstGeom>
        </p:spPr>
      </p:pic>
      <p:pic>
        <p:nvPicPr>
          <p:cNvPr id="2" name="Picture 1">
            <a:extLst>
              <a:ext uri="{FF2B5EF4-FFF2-40B4-BE49-F238E27FC236}">
                <a16:creationId xmlns:a16="http://schemas.microsoft.com/office/drawing/2014/main" id="{872A1E94-7386-EBAB-364C-0C81FBD29DFB}"/>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545851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24745"/>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883448736"/>
              </p:ext>
            </p:extLst>
          </p:nvPr>
        </p:nvGraphicFramePr>
        <p:xfrm>
          <a:off x="467544" y="1688172"/>
          <a:ext cx="8297674" cy="4694051"/>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499438">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3: Reading to Listeners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Time: 2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549052">
                <a:tc>
                  <a:txBody>
                    <a:bodyPr/>
                    <a:lstStyle/>
                    <a:p>
                      <a:pPr algn="ctr">
                        <a:lnSpc>
                          <a:spcPts val="1210"/>
                        </a:lnSpc>
                        <a:spcBef>
                          <a:spcPts val="100"/>
                        </a:spcBef>
                        <a:spcAft>
                          <a:spcPts val="0"/>
                        </a:spcAft>
                      </a:pPr>
                      <a:r>
                        <a:rPr lang="en-GB" sz="1200" b="1" dirty="0">
                          <a:effectLst/>
                          <a:latin typeface="Calibri" panose="020F0502020204030204" pitchFamily="34" charset="0"/>
                          <a:ea typeface="Times New Roman" panose="02020603050405020304" pitchFamily="18" charset="0"/>
                          <a:cs typeface="Calibri" panose="020F0502020204030204" pitchFamily="34" charset="0"/>
                        </a:rPr>
                        <a:t>Style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rgbClr val="C2D721">
                        <a:alpha val="20000"/>
                      </a:srgbClr>
                    </a:solidFill>
                  </a:tcPr>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Text </a:t>
                      </a: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is read aloud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fluently in some places.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spcBef>
                          <a:spcPts val="100"/>
                        </a:spcBef>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Text is read aloud </a:t>
                      </a:r>
                      <a:r>
                        <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fluently in most places. </a:t>
                      </a:r>
                    </a:p>
                    <a:p>
                      <a:pPr algn="l">
                        <a:spcBef>
                          <a:spcPts val="100"/>
                        </a:spcBef>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36000" marB="0"/>
                </a:tc>
                <a:tc>
                  <a:txBody>
                    <a:bodyPr/>
                    <a:lstStyle/>
                    <a:p>
                      <a:pPr algn="l">
                        <a:spcBef>
                          <a:spcPts val="100"/>
                        </a:spcBef>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Text is read aloud </a:t>
                      </a:r>
                      <a:r>
                        <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fluently in an unhurried way</a:t>
                      </a: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p>
                    <a:p>
                      <a:pPr algn="l">
                        <a:spcBef>
                          <a:spcPts val="100"/>
                        </a:spcBef>
                      </a:pP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 contrast </a:t>
                      </a:r>
                    </a:p>
                    <a:p>
                      <a:pPr algn="l">
                        <a:spcBef>
                          <a:spcPts val="100"/>
                        </a:spcBef>
                      </a:pPr>
                      <a:r>
                        <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between narrative and dialogue.</a:t>
                      </a:r>
                    </a:p>
                    <a:p>
                      <a:pPr algn="l">
                        <a:spcBef>
                          <a:spcPts val="100"/>
                        </a:spcBef>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Text is read aloud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fluently and expressively with appropriate pace and timing.</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contrast between narrative and dialogue.</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In places, characters are brought to life.</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Text is read aloud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fluently and expressively with sensitive pace and timing.</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clear contrast between narrative and dialogue.</a:t>
                      </a: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Characters are brought fully to life.</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r h="1467229">
                <a:tc>
                  <a:txBody>
                    <a:bodyPr/>
                    <a:lstStyle/>
                    <a:p>
                      <a:pPr algn="ctr">
                        <a:lnSpc>
                          <a:spcPts val="1210"/>
                        </a:lnSpc>
                        <a:spcBef>
                          <a:spcPts val="100"/>
                        </a:spcBef>
                        <a:spcAft>
                          <a:spcPts val="800"/>
                        </a:spcAft>
                      </a:pPr>
                      <a:r>
                        <a:rPr lang="en-GB" sz="1200" b="1" dirty="0">
                          <a:effectLst/>
                          <a:latin typeface="Calibri" panose="020F0502020204030204" pitchFamily="34" charset="0"/>
                          <a:ea typeface="Times New Roman" panose="02020603050405020304" pitchFamily="18" charset="0"/>
                          <a:cs typeface="Times New Roman" panose="02020603050405020304" pitchFamily="18" charset="0"/>
                        </a:rPr>
                        <a:t>Voice and Speech </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rgbClr val="C2D721">
                        <a:alpha val="20000"/>
                      </a:srgbClr>
                    </a:solidFill>
                  </a:tcPr>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Delivered with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clear or audible </a:t>
                      </a:r>
                      <a:r>
                        <a:rPr lang="en-GB" sz="1200" b="0" dirty="0">
                          <a:effectLst/>
                          <a:latin typeface="Calibri" panose="020F0502020204030204" pitchFamily="34" charset="0"/>
                          <a:ea typeface="Times New Roman" panose="02020603050405020304" pitchFamily="18" charset="0"/>
                          <a:cs typeface="Calibri" panose="020F0502020204030204" pitchFamily="34" charset="0"/>
                        </a:rPr>
                        <a:t>voice.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Delivered with a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clear and audible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voice.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Delivered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clear and audible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voice.  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some vocal variety and use of pause.</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Delivered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clear and audible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voice.  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regular vocal variety,</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use of pause and some variation of pace.</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 piece is delivered in a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free and fluent</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way. It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sensitively paced throughout</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effective use of pause.</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369804411"/>
                  </a:ext>
                </a:extLst>
              </a:tr>
            </a:tbl>
          </a:graphicData>
        </a:graphic>
      </p:graphicFrame>
      <p:pic>
        <p:nvPicPr>
          <p:cNvPr id="7" name="Picture 6">
            <a:extLst>
              <a:ext uri="{FF2B5EF4-FFF2-40B4-BE49-F238E27FC236}">
                <a16:creationId xmlns:a16="http://schemas.microsoft.com/office/drawing/2014/main" id="{7E669904-8C78-A6DF-D2C2-3641C773387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13975" y="1020445"/>
            <a:ext cx="7886700" cy="504056"/>
          </a:xfrm>
        </p:spPr>
        <p:txBody>
          <a:bodyPr>
            <a:normAutofit fontScale="90000"/>
          </a:bodyPr>
          <a:lstStyle/>
          <a:p>
            <a:r>
              <a:rPr lang="en-US" b="1" i="1" dirty="0">
                <a:latin typeface="+mn-lt"/>
              </a:rPr>
              <a:t>What is fluency?</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086100" cy="365125"/>
          </a:xfrm>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sp>
        <p:nvSpPr>
          <p:cNvPr id="8" name="TextBox 7">
            <a:extLst>
              <a:ext uri="{FF2B5EF4-FFF2-40B4-BE49-F238E27FC236}">
                <a16:creationId xmlns:a16="http://schemas.microsoft.com/office/drawing/2014/main" id="{1CBDBB72-CA58-7110-4F1C-E5F81B29A426}"/>
              </a:ext>
            </a:extLst>
          </p:cNvPr>
          <p:cNvSpPr txBox="1"/>
          <p:nvPr/>
        </p:nvSpPr>
        <p:spPr>
          <a:xfrm>
            <a:off x="344965" y="6209501"/>
            <a:ext cx="7133093" cy="261610"/>
          </a:xfrm>
          <a:prstGeom prst="rect">
            <a:avLst/>
          </a:prstGeom>
          <a:noFill/>
        </p:spPr>
        <p:txBody>
          <a:bodyPr wrap="square" rtlCol="0">
            <a:spAutoFit/>
          </a:bodyPr>
          <a:lstStyle/>
          <a:p>
            <a:r>
              <a:rPr lang="en-GB" sz="1100" dirty="0">
                <a:hlinkClick r:id="rId3"/>
              </a:rPr>
              <a:t>https://educationendowmentfoundation.org.uk/news/eef-blog-shining-a-spotlight-on-reading-fluency</a:t>
            </a:r>
            <a:r>
              <a:rPr lang="en-GB" sz="1100" dirty="0"/>
              <a:t> </a:t>
            </a:r>
          </a:p>
        </p:txBody>
      </p:sp>
      <p:sp>
        <p:nvSpPr>
          <p:cNvPr id="9" name="Rectangle: Rounded Corners 8">
            <a:extLst>
              <a:ext uri="{FF2B5EF4-FFF2-40B4-BE49-F238E27FC236}">
                <a16:creationId xmlns:a16="http://schemas.microsoft.com/office/drawing/2014/main" id="{CE67FE81-754C-E5D6-9919-717126973A70}"/>
              </a:ext>
            </a:extLst>
          </p:cNvPr>
          <p:cNvSpPr/>
          <p:nvPr/>
        </p:nvSpPr>
        <p:spPr>
          <a:xfrm>
            <a:off x="390228" y="1988078"/>
            <a:ext cx="7045644" cy="802919"/>
          </a:xfrm>
          <a:prstGeom prst="roundRect">
            <a:avLst/>
          </a:prstGeom>
          <a:solidFill>
            <a:srgbClr val="F286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Reading accurately means reading every word correctly. It's making sure you say all the words in a sentence just as they are written in the book.</a:t>
            </a:r>
          </a:p>
        </p:txBody>
      </p:sp>
      <p:pic>
        <p:nvPicPr>
          <p:cNvPr id="12" name="Picture 11">
            <a:extLst>
              <a:ext uri="{FF2B5EF4-FFF2-40B4-BE49-F238E27FC236}">
                <a16:creationId xmlns:a16="http://schemas.microsoft.com/office/drawing/2014/main" id="{2C587C7F-2F58-71DB-4329-D754466B42F7}"/>
              </a:ext>
            </a:extLst>
          </p:cNvPr>
          <p:cNvPicPr>
            <a:picLocks noChangeAspect="1"/>
          </p:cNvPicPr>
          <p:nvPr/>
        </p:nvPicPr>
        <p:blipFill>
          <a:blip r:embed="rId4"/>
          <a:stretch>
            <a:fillRect/>
          </a:stretch>
        </p:blipFill>
        <p:spPr>
          <a:xfrm>
            <a:off x="7758326" y="1887980"/>
            <a:ext cx="884698" cy="802919"/>
          </a:xfrm>
          <a:prstGeom prst="rect">
            <a:avLst/>
          </a:prstGeom>
        </p:spPr>
      </p:pic>
      <p:sp>
        <p:nvSpPr>
          <p:cNvPr id="13" name="TextBox 12">
            <a:extLst>
              <a:ext uri="{FF2B5EF4-FFF2-40B4-BE49-F238E27FC236}">
                <a16:creationId xmlns:a16="http://schemas.microsoft.com/office/drawing/2014/main" id="{0C9ABF4E-FC27-748E-CD8F-C7BE1CF1C450}"/>
              </a:ext>
            </a:extLst>
          </p:cNvPr>
          <p:cNvSpPr txBox="1"/>
          <p:nvPr/>
        </p:nvSpPr>
        <p:spPr>
          <a:xfrm>
            <a:off x="384047" y="1616464"/>
            <a:ext cx="2160240" cy="369332"/>
          </a:xfrm>
          <a:prstGeom prst="rect">
            <a:avLst/>
          </a:prstGeom>
          <a:noFill/>
        </p:spPr>
        <p:txBody>
          <a:bodyPr wrap="square" rtlCol="0">
            <a:spAutoFit/>
          </a:bodyPr>
          <a:lstStyle/>
          <a:p>
            <a:r>
              <a:rPr lang="en-GB" b="1" i="1" dirty="0"/>
              <a:t>Reading accurately</a:t>
            </a:r>
          </a:p>
        </p:txBody>
      </p:sp>
      <p:sp>
        <p:nvSpPr>
          <p:cNvPr id="14" name="Rectangle: Rounded Corners 13">
            <a:extLst>
              <a:ext uri="{FF2B5EF4-FFF2-40B4-BE49-F238E27FC236}">
                <a16:creationId xmlns:a16="http://schemas.microsoft.com/office/drawing/2014/main" id="{CDBF25E8-B9C0-A245-3244-1E1BE5204E5D}"/>
              </a:ext>
            </a:extLst>
          </p:cNvPr>
          <p:cNvSpPr/>
          <p:nvPr/>
        </p:nvSpPr>
        <p:spPr>
          <a:xfrm>
            <a:off x="390228" y="3374412"/>
            <a:ext cx="7045644" cy="1004687"/>
          </a:xfrm>
          <a:prstGeom prst="roundRect">
            <a:avLst/>
          </a:prstGeom>
          <a:solidFill>
            <a:srgbClr val="FFD3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Reading automatically means reading without having to stop and think about each word. </a:t>
            </a:r>
            <a:r>
              <a:rPr lang="en-GB" sz="1400" b="0" i="0" dirty="0">
                <a:solidFill>
                  <a:schemeClr val="tx1"/>
                </a:solidFill>
                <a:effectLst/>
              </a:rPr>
              <a:t>At this stage, you're not just decoding individual words one by one, but you are recognising groups of words, phrases, and sentences as a whole. This means you can read at an appropriate speed, and it feels effortless. </a:t>
            </a:r>
            <a:endParaRPr lang="en-GB" sz="1400" dirty="0">
              <a:solidFill>
                <a:schemeClr val="tx1"/>
              </a:solidFill>
            </a:endParaRPr>
          </a:p>
        </p:txBody>
      </p:sp>
      <p:sp>
        <p:nvSpPr>
          <p:cNvPr id="15" name="TextBox 14">
            <a:extLst>
              <a:ext uri="{FF2B5EF4-FFF2-40B4-BE49-F238E27FC236}">
                <a16:creationId xmlns:a16="http://schemas.microsoft.com/office/drawing/2014/main" id="{CD78025A-486B-F667-9FA0-1BFDCCA524A5}"/>
              </a:ext>
            </a:extLst>
          </p:cNvPr>
          <p:cNvSpPr txBox="1"/>
          <p:nvPr/>
        </p:nvSpPr>
        <p:spPr>
          <a:xfrm>
            <a:off x="359486" y="3017337"/>
            <a:ext cx="2655036" cy="369332"/>
          </a:xfrm>
          <a:prstGeom prst="rect">
            <a:avLst/>
          </a:prstGeom>
          <a:noFill/>
        </p:spPr>
        <p:txBody>
          <a:bodyPr wrap="square" rtlCol="0">
            <a:spAutoFit/>
          </a:bodyPr>
          <a:lstStyle/>
          <a:p>
            <a:r>
              <a:rPr lang="en-GB" b="1" i="1" dirty="0"/>
              <a:t>Reading automatically</a:t>
            </a:r>
          </a:p>
        </p:txBody>
      </p:sp>
      <p:pic>
        <p:nvPicPr>
          <p:cNvPr id="17" name="Picture 16">
            <a:extLst>
              <a:ext uri="{FF2B5EF4-FFF2-40B4-BE49-F238E27FC236}">
                <a16:creationId xmlns:a16="http://schemas.microsoft.com/office/drawing/2014/main" id="{7E852B01-14D3-1E67-4E68-4FF90D3945FB}"/>
              </a:ext>
            </a:extLst>
          </p:cNvPr>
          <p:cNvPicPr>
            <a:picLocks noChangeAspect="1"/>
          </p:cNvPicPr>
          <p:nvPr/>
        </p:nvPicPr>
        <p:blipFill>
          <a:blip r:embed="rId5"/>
          <a:stretch>
            <a:fillRect/>
          </a:stretch>
        </p:blipFill>
        <p:spPr>
          <a:xfrm>
            <a:off x="7917529" y="3296967"/>
            <a:ext cx="815494" cy="875019"/>
          </a:xfrm>
          <a:prstGeom prst="rect">
            <a:avLst/>
          </a:prstGeom>
        </p:spPr>
      </p:pic>
      <p:sp>
        <p:nvSpPr>
          <p:cNvPr id="18" name="Rectangle: Rounded Corners 17">
            <a:extLst>
              <a:ext uri="{FF2B5EF4-FFF2-40B4-BE49-F238E27FC236}">
                <a16:creationId xmlns:a16="http://schemas.microsoft.com/office/drawing/2014/main" id="{CB6AF6CF-5203-A1E9-4415-9BC39A5A904C}"/>
              </a:ext>
            </a:extLst>
          </p:cNvPr>
          <p:cNvSpPr/>
          <p:nvPr/>
        </p:nvSpPr>
        <p:spPr>
          <a:xfrm>
            <a:off x="379258" y="4966481"/>
            <a:ext cx="7045644" cy="1004687"/>
          </a:xfrm>
          <a:prstGeom prst="roundRect">
            <a:avLst/>
          </a:prstGeom>
          <a:solidFill>
            <a:srgbClr val="C0DC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Reading prosodically is when you read a story or text in a way that sounds natural and interesting. You use your voice to show the feelings of the characters and the meaning of the story. It's not just saying the words but saying them with the right tone, rhythm, and expression, just like you're telling a fun story to a friend.</a:t>
            </a:r>
          </a:p>
        </p:txBody>
      </p:sp>
      <p:sp>
        <p:nvSpPr>
          <p:cNvPr id="19" name="TextBox 18">
            <a:extLst>
              <a:ext uri="{FF2B5EF4-FFF2-40B4-BE49-F238E27FC236}">
                <a16:creationId xmlns:a16="http://schemas.microsoft.com/office/drawing/2014/main" id="{A0C07C85-D06F-C430-8766-B5181FA3E573}"/>
              </a:ext>
            </a:extLst>
          </p:cNvPr>
          <p:cNvSpPr txBox="1"/>
          <p:nvPr/>
        </p:nvSpPr>
        <p:spPr>
          <a:xfrm>
            <a:off x="369993" y="4613419"/>
            <a:ext cx="2655036" cy="369332"/>
          </a:xfrm>
          <a:prstGeom prst="rect">
            <a:avLst/>
          </a:prstGeom>
          <a:noFill/>
        </p:spPr>
        <p:txBody>
          <a:bodyPr wrap="square" rtlCol="0">
            <a:spAutoFit/>
          </a:bodyPr>
          <a:lstStyle/>
          <a:p>
            <a:r>
              <a:rPr lang="en-GB" b="1" i="1" dirty="0"/>
              <a:t>Reading prosodically</a:t>
            </a:r>
          </a:p>
        </p:txBody>
      </p:sp>
      <p:pic>
        <p:nvPicPr>
          <p:cNvPr id="21" name="Picture 20">
            <a:extLst>
              <a:ext uri="{FF2B5EF4-FFF2-40B4-BE49-F238E27FC236}">
                <a16:creationId xmlns:a16="http://schemas.microsoft.com/office/drawing/2014/main" id="{E8342B2B-A51B-F5D6-3F98-9752C43C065D}"/>
              </a:ext>
            </a:extLst>
          </p:cNvPr>
          <p:cNvPicPr>
            <a:picLocks noChangeAspect="1"/>
          </p:cNvPicPr>
          <p:nvPr/>
        </p:nvPicPr>
        <p:blipFill>
          <a:blip r:embed="rId6"/>
          <a:stretch>
            <a:fillRect/>
          </a:stretch>
        </p:blipFill>
        <p:spPr>
          <a:xfrm>
            <a:off x="7876057" y="4870215"/>
            <a:ext cx="856966" cy="1079642"/>
          </a:xfrm>
          <a:prstGeom prst="rect">
            <a:avLst/>
          </a:prstGeom>
        </p:spPr>
      </p:pic>
      <p:sp>
        <p:nvSpPr>
          <p:cNvPr id="22" name="Arrow: Down 21">
            <a:extLst>
              <a:ext uri="{FF2B5EF4-FFF2-40B4-BE49-F238E27FC236}">
                <a16:creationId xmlns:a16="http://schemas.microsoft.com/office/drawing/2014/main" id="{9C8CE583-4CC4-05B5-413E-8354C23591DD}"/>
              </a:ext>
            </a:extLst>
          </p:cNvPr>
          <p:cNvSpPr/>
          <p:nvPr/>
        </p:nvSpPr>
        <p:spPr>
          <a:xfrm>
            <a:off x="3592344" y="2860402"/>
            <a:ext cx="288032" cy="436565"/>
          </a:xfrm>
          <a:prstGeom prst="downArrow">
            <a:avLst/>
          </a:prstGeom>
          <a:solidFill>
            <a:srgbClr val="E6151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Down 22">
            <a:extLst>
              <a:ext uri="{FF2B5EF4-FFF2-40B4-BE49-F238E27FC236}">
                <a16:creationId xmlns:a16="http://schemas.microsoft.com/office/drawing/2014/main" id="{4F8BDA59-C249-293A-BF26-2499C95069F0}"/>
              </a:ext>
            </a:extLst>
          </p:cNvPr>
          <p:cNvSpPr/>
          <p:nvPr/>
        </p:nvSpPr>
        <p:spPr>
          <a:xfrm>
            <a:off x="3623479" y="4456491"/>
            <a:ext cx="288032" cy="436565"/>
          </a:xfrm>
          <a:prstGeom prst="downArrow">
            <a:avLst/>
          </a:prstGeom>
          <a:solidFill>
            <a:srgbClr val="E6151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69944BDC-F9D8-A41C-4954-FC33688A19E1}"/>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P spid="14" grpId="0" animBg="1"/>
      <p:bldP spid="15" grpId="0"/>
      <p:bldP spid="18" grpId="0" animBg="1"/>
      <p:bldP spid="19" grpId="0"/>
      <p:bldP spid="22"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4B9F1A4-91B0-BD44-7235-36F028E90141}"/>
              </a:ext>
            </a:extLst>
          </p:cNvPr>
          <p:cNvPicPr>
            <a:picLocks noChangeAspect="1"/>
          </p:cNvPicPr>
          <p:nvPr/>
        </p:nvPicPr>
        <p:blipFill>
          <a:blip r:embed="rId2"/>
          <a:stretch>
            <a:fillRect/>
          </a:stretch>
        </p:blipFill>
        <p:spPr>
          <a:xfrm>
            <a:off x="2470795" y="4002007"/>
            <a:ext cx="1381125" cy="2028825"/>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250279" y="1031174"/>
            <a:ext cx="7886700" cy="648072"/>
          </a:xfrm>
        </p:spPr>
        <p:txBody>
          <a:bodyPr>
            <a:normAutofit/>
          </a:bodyPr>
          <a:lstStyle/>
          <a:p>
            <a:r>
              <a:rPr lang="en-US" sz="2800" b="1" i="1" dirty="0">
                <a:latin typeface="+mn-lt"/>
              </a:rPr>
              <a:t>What can affect our fluency?</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7" name="Picture 6">
            <a:extLst>
              <a:ext uri="{FF2B5EF4-FFF2-40B4-BE49-F238E27FC236}">
                <a16:creationId xmlns:a16="http://schemas.microsoft.com/office/drawing/2014/main" id="{E0A09FC4-F6B6-4A19-ACDA-4F73F5085693}"/>
              </a:ext>
            </a:extLst>
          </p:cNvPr>
          <p:cNvPicPr>
            <a:picLocks noChangeAspect="1"/>
          </p:cNvPicPr>
          <p:nvPr/>
        </p:nvPicPr>
        <p:blipFill>
          <a:blip r:embed="rId3"/>
          <a:stretch>
            <a:fillRect/>
          </a:stretch>
        </p:blipFill>
        <p:spPr>
          <a:xfrm>
            <a:off x="231899" y="1822712"/>
            <a:ext cx="1675805" cy="1618582"/>
          </a:xfrm>
          <a:prstGeom prst="rect">
            <a:avLst/>
          </a:prstGeom>
        </p:spPr>
      </p:pic>
      <p:pic>
        <p:nvPicPr>
          <p:cNvPr id="11" name="Picture 10">
            <a:extLst>
              <a:ext uri="{FF2B5EF4-FFF2-40B4-BE49-F238E27FC236}">
                <a16:creationId xmlns:a16="http://schemas.microsoft.com/office/drawing/2014/main" id="{EB37833B-0A2B-CAC7-720E-0CD4F725A081}"/>
              </a:ext>
            </a:extLst>
          </p:cNvPr>
          <p:cNvPicPr>
            <a:picLocks noChangeAspect="1"/>
          </p:cNvPicPr>
          <p:nvPr/>
        </p:nvPicPr>
        <p:blipFill>
          <a:blip r:embed="rId4"/>
          <a:stretch>
            <a:fillRect/>
          </a:stretch>
        </p:blipFill>
        <p:spPr>
          <a:xfrm>
            <a:off x="7036508" y="1594678"/>
            <a:ext cx="1504341" cy="1232238"/>
          </a:xfrm>
          <a:prstGeom prst="rect">
            <a:avLst/>
          </a:prstGeom>
        </p:spPr>
      </p:pic>
      <p:pic>
        <p:nvPicPr>
          <p:cNvPr id="13" name="Picture 12">
            <a:extLst>
              <a:ext uri="{FF2B5EF4-FFF2-40B4-BE49-F238E27FC236}">
                <a16:creationId xmlns:a16="http://schemas.microsoft.com/office/drawing/2014/main" id="{7C106457-9A25-3625-6BD0-30E4A6BF637E}"/>
              </a:ext>
            </a:extLst>
          </p:cNvPr>
          <p:cNvPicPr>
            <a:picLocks noChangeAspect="1"/>
          </p:cNvPicPr>
          <p:nvPr/>
        </p:nvPicPr>
        <p:blipFill rotWithShape="1">
          <a:blip r:embed="rId5"/>
          <a:srcRect l="1145" t="11603" r="6206" b="-5108"/>
          <a:stretch/>
        </p:blipFill>
        <p:spPr>
          <a:xfrm>
            <a:off x="6122621" y="5160874"/>
            <a:ext cx="1707604" cy="945648"/>
          </a:xfrm>
          <a:prstGeom prst="ellipse">
            <a:avLst/>
          </a:prstGeom>
        </p:spPr>
      </p:pic>
      <p:grpSp>
        <p:nvGrpSpPr>
          <p:cNvPr id="27" name="Group 26">
            <a:extLst>
              <a:ext uri="{FF2B5EF4-FFF2-40B4-BE49-F238E27FC236}">
                <a16:creationId xmlns:a16="http://schemas.microsoft.com/office/drawing/2014/main" id="{BB77E06D-45A5-D81F-19EE-DD6882B5FE9D}"/>
              </a:ext>
            </a:extLst>
          </p:cNvPr>
          <p:cNvGrpSpPr/>
          <p:nvPr/>
        </p:nvGrpSpPr>
        <p:grpSpPr>
          <a:xfrm>
            <a:off x="2044483" y="1936994"/>
            <a:ext cx="1952625" cy="1492006"/>
            <a:chOff x="2044483" y="1936994"/>
            <a:chExt cx="1952625" cy="1492006"/>
          </a:xfrm>
        </p:grpSpPr>
        <p:pic>
          <p:nvPicPr>
            <p:cNvPr id="15" name="Picture 14">
              <a:extLst>
                <a:ext uri="{FF2B5EF4-FFF2-40B4-BE49-F238E27FC236}">
                  <a16:creationId xmlns:a16="http://schemas.microsoft.com/office/drawing/2014/main" id="{AC16FE47-32D5-75E4-27FB-686C2F346746}"/>
                </a:ext>
              </a:extLst>
            </p:cNvPr>
            <p:cNvPicPr>
              <a:picLocks noChangeAspect="1"/>
            </p:cNvPicPr>
            <p:nvPr/>
          </p:nvPicPr>
          <p:blipFill>
            <a:blip r:embed="rId6"/>
            <a:stretch>
              <a:fillRect/>
            </a:stretch>
          </p:blipFill>
          <p:spPr>
            <a:xfrm>
              <a:off x="2044483" y="1936994"/>
              <a:ext cx="1952625" cy="1492006"/>
            </a:xfrm>
            <a:prstGeom prst="rect">
              <a:avLst/>
            </a:prstGeom>
          </p:spPr>
        </p:pic>
        <p:sp>
          <p:nvSpPr>
            <p:cNvPr id="22" name="TextBox 21">
              <a:extLst>
                <a:ext uri="{FF2B5EF4-FFF2-40B4-BE49-F238E27FC236}">
                  <a16:creationId xmlns:a16="http://schemas.microsoft.com/office/drawing/2014/main" id="{1726964F-732C-D7A9-17B1-83022570C1A2}"/>
                </a:ext>
              </a:extLst>
            </p:cNvPr>
            <p:cNvSpPr txBox="1"/>
            <p:nvPr/>
          </p:nvSpPr>
          <p:spPr>
            <a:xfrm>
              <a:off x="2286090" y="2202509"/>
              <a:ext cx="1398984" cy="523220"/>
            </a:xfrm>
            <a:prstGeom prst="rect">
              <a:avLst/>
            </a:prstGeom>
            <a:noFill/>
          </p:spPr>
          <p:txBody>
            <a:bodyPr wrap="square" rtlCol="0">
              <a:spAutoFit/>
            </a:bodyPr>
            <a:lstStyle/>
            <a:p>
              <a:pPr algn="ctr"/>
              <a:r>
                <a:rPr lang="en-GB" sz="1400" dirty="0"/>
                <a:t>Unfamiliar vocabulary</a:t>
              </a:r>
            </a:p>
          </p:txBody>
        </p:sp>
      </p:grpSp>
      <p:grpSp>
        <p:nvGrpSpPr>
          <p:cNvPr id="28" name="Group 27">
            <a:extLst>
              <a:ext uri="{FF2B5EF4-FFF2-40B4-BE49-F238E27FC236}">
                <a16:creationId xmlns:a16="http://schemas.microsoft.com/office/drawing/2014/main" id="{B44A2F29-6085-CB90-804B-8A6A4FCFECBB}"/>
              </a:ext>
            </a:extLst>
          </p:cNvPr>
          <p:cNvGrpSpPr/>
          <p:nvPr/>
        </p:nvGrpSpPr>
        <p:grpSpPr>
          <a:xfrm>
            <a:off x="4985528" y="1605561"/>
            <a:ext cx="1952625" cy="1619927"/>
            <a:chOff x="4985528" y="1605561"/>
            <a:chExt cx="1952625" cy="1619927"/>
          </a:xfrm>
        </p:grpSpPr>
        <p:pic>
          <p:nvPicPr>
            <p:cNvPr id="21" name="Picture 20">
              <a:extLst>
                <a:ext uri="{FF2B5EF4-FFF2-40B4-BE49-F238E27FC236}">
                  <a16:creationId xmlns:a16="http://schemas.microsoft.com/office/drawing/2014/main" id="{1FF0CE45-E107-FEF9-7A74-7DF692AC4928}"/>
                </a:ext>
              </a:extLst>
            </p:cNvPr>
            <p:cNvPicPr>
              <a:picLocks noChangeAspect="1"/>
            </p:cNvPicPr>
            <p:nvPr/>
          </p:nvPicPr>
          <p:blipFill>
            <a:blip r:embed="rId7"/>
            <a:stretch>
              <a:fillRect/>
            </a:stretch>
          </p:blipFill>
          <p:spPr>
            <a:xfrm rot="16200000">
              <a:off x="5151877" y="1439212"/>
              <a:ext cx="1619927" cy="1952625"/>
            </a:xfrm>
            <a:prstGeom prst="rect">
              <a:avLst/>
            </a:prstGeom>
          </p:spPr>
        </p:pic>
        <p:sp>
          <p:nvSpPr>
            <p:cNvPr id="23" name="TextBox 22">
              <a:extLst>
                <a:ext uri="{FF2B5EF4-FFF2-40B4-BE49-F238E27FC236}">
                  <a16:creationId xmlns:a16="http://schemas.microsoft.com/office/drawing/2014/main" id="{3FC039D7-FBB2-F5C1-5A94-11D1E7AB7B0D}"/>
                </a:ext>
              </a:extLst>
            </p:cNvPr>
            <p:cNvSpPr txBox="1"/>
            <p:nvPr/>
          </p:nvSpPr>
          <p:spPr>
            <a:xfrm>
              <a:off x="5140381" y="2056400"/>
              <a:ext cx="1064654" cy="738664"/>
            </a:xfrm>
            <a:prstGeom prst="rect">
              <a:avLst/>
            </a:prstGeom>
            <a:noFill/>
          </p:spPr>
          <p:txBody>
            <a:bodyPr wrap="square" rtlCol="0">
              <a:spAutoFit/>
            </a:bodyPr>
            <a:lstStyle/>
            <a:p>
              <a:pPr algn="ctr"/>
              <a:r>
                <a:rPr lang="en-GB" sz="1400" dirty="0"/>
                <a:t>Distraction or disinterest</a:t>
              </a:r>
            </a:p>
          </p:txBody>
        </p:sp>
      </p:grpSp>
      <p:grpSp>
        <p:nvGrpSpPr>
          <p:cNvPr id="26" name="Group 25">
            <a:extLst>
              <a:ext uri="{FF2B5EF4-FFF2-40B4-BE49-F238E27FC236}">
                <a16:creationId xmlns:a16="http://schemas.microsoft.com/office/drawing/2014/main" id="{F1457931-5157-BA70-859E-32A345B15286}"/>
              </a:ext>
            </a:extLst>
          </p:cNvPr>
          <p:cNvGrpSpPr/>
          <p:nvPr/>
        </p:nvGrpSpPr>
        <p:grpSpPr>
          <a:xfrm>
            <a:off x="392213" y="4002008"/>
            <a:ext cx="2163555" cy="2104514"/>
            <a:chOff x="392213" y="4002008"/>
            <a:chExt cx="2163555" cy="2104514"/>
          </a:xfrm>
        </p:grpSpPr>
        <p:pic>
          <p:nvPicPr>
            <p:cNvPr id="19" name="Picture 18">
              <a:extLst>
                <a:ext uri="{FF2B5EF4-FFF2-40B4-BE49-F238E27FC236}">
                  <a16:creationId xmlns:a16="http://schemas.microsoft.com/office/drawing/2014/main" id="{E6D7AABD-8CE5-5DAE-E55B-73DA6C06D6BC}"/>
                </a:ext>
              </a:extLst>
            </p:cNvPr>
            <p:cNvPicPr>
              <a:picLocks noChangeAspect="1"/>
            </p:cNvPicPr>
            <p:nvPr/>
          </p:nvPicPr>
          <p:blipFill>
            <a:blip r:embed="rId8"/>
            <a:stretch>
              <a:fillRect/>
            </a:stretch>
          </p:blipFill>
          <p:spPr>
            <a:xfrm rot="16200000">
              <a:off x="421734" y="3972487"/>
              <a:ext cx="2104514" cy="2163555"/>
            </a:xfrm>
            <a:prstGeom prst="rect">
              <a:avLst/>
            </a:prstGeom>
          </p:spPr>
        </p:pic>
        <p:sp>
          <p:nvSpPr>
            <p:cNvPr id="24" name="TextBox 23">
              <a:extLst>
                <a:ext uri="{FF2B5EF4-FFF2-40B4-BE49-F238E27FC236}">
                  <a16:creationId xmlns:a16="http://schemas.microsoft.com/office/drawing/2014/main" id="{46CC3CF5-5BC8-BDBD-CB5C-5A43FA66EB5B}"/>
                </a:ext>
              </a:extLst>
            </p:cNvPr>
            <p:cNvSpPr txBox="1"/>
            <p:nvPr/>
          </p:nvSpPr>
          <p:spPr>
            <a:xfrm>
              <a:off x="675885" y="4592897"/>
              <a:ext cx="1064654" cy="954107"/>
            </a:xfrm>
            <a:prstGeom prst="rect">
              <a:avLst/>
            </a:prstGeom>
            <a:noFill/>
          </p:spPr>
          <p:txBody>
            <a:bodyPr wrap="square" rtlCol="0">
              <a:spAutoFit/>
            </a:bodyPr>
            <a:lstStyle/>
            <a:p>
              <a:pPr algn="ctr"/>
              <a:r>
                <a:rPr lang="en-GB" sz="1400" dirty="0"/>
                <a:t>Anxiety or fear about reading aloud</a:t>
              </a:r>
            </a:p>
          </p:txBody>
        </p:sp>
      </p:grpSp>
      <p:grpSp>
        <p:nvGrpSpPr>
          <p:cNvPr id="29" name="Group 28">
            <a:extLst>
              <a:ext uri="{FF2B5EF4-FFF2-40B4-BE49-F238E27FC236}">
                <a16:creationId xmlns:a16="http://schemas.microsoft.com/office/drawing/2014/main" id="{164D55C4-3DB7-584A-805C-7EC633E3F20E}"/>
              </a:ext>
            </a:extLst>
          </p:cNvPr>
          <p:cNvGrpSpPr/>
          <p:nvPr/>
        </p:nvGrpSpPr>
        <p:grpSpPr>
          <a:xfrm>
            <a:off x="5961840" y="3660115"/>
            <a:ext cx="1952625" cy="1439874"/>
            <a:chOff x="5961840" y="3660115"/>
            <a:chExt cx="1952625" cy="1439874"/>
          </a:xfrm>
        </p:grpSpPr>
        <p:pic>
          <p:nvPicPr>
            <p:cNvPr id="17" name="Picture 16">
              <a:extLst>
                <a:ext uri="{FF2B5EF4-FFF2-40B4-BE49-F238E27FC236}">
                  <a16:creationId xmlns:a16="http://schemas.microsoft.com/office/drawing/2014/main" id="{83A0C940-7AE9-59FD-09FE-C844A534CDF8}"/>
                </a:ext>
              </a:extLst>
            </p:cNvPr>
            <p:cNvPicPr>
              <a:picLocks noChangeAspect="1"/>
            </p:cNvPicPr>
            <p:nvPr/>
          </p:nvPicPr>
          <p:blipFill>
            <a:blip r:embed="rId9"/>
            <a:stretch>
              <a:fillRect/>
            </a:stretch>
          </p:blipFill>
          <p:spPr>
            <a:xfrm>
              <a:off x="5961840" y="3660115"/>
              <a:ext cx="1952625" cy="1439874"/>
            </a:xfrm>
            <a:prstGeom prst="rect">
              <a:avLst/>
            </a:prstGeom>
          </p:spPr>
        </p:pic>
        <p:sp>
          <p:nvSpPr>
            <p:cNvPr id="25" name="TextBox 24">
              <a:extLst>
                <a:ext uri="{FF2B5EF4-FFF2-40B4-BE49-F238E27FC236}">
                  <a16:creationId xmlns:a16="http://schemas.microsoft.com/office/drawing/2014/main" id="{B30CC83F-6E11-A7C4-F955-9D740F1AF781}"/>
                </a:ext>
              </a:extLst>
            </p:cNvPr>
            <p:cNvSpPr txBox="1"/>
            <p:nvPr/>
          </p:nvSpPr>
          <p:spPr>
            <a:xfrm>
              <a:off x="6147979" y="3920918"/>
              <a:ext cx="1398984" cy="523220"/>
            </a:xfrm>
            <a:prstGeom prst="rect">
              <a:avLst/>
            </a:prstGeom>
            <a:noFill/>
          </p:spPr>
          <p:txBody>
            <a:bodyPr wrap="square" rtlCol="0">
              <a:spAutoFit/>
            </a:bodyPr>
            <a:lstStyle/>
            <a:p>
              <a:pPr algn="ctr"/>
              <a:r>
                <a:rPr lang="en-GB" sz="1400" dirty="0"/>
                <a:t>Mismatched reading level</a:t>
              </a:r>
            </a:p>
          </p:txBody>
        </p:sp>
      </p:grpSp>
      <p:pic>
        <p:nvPicPr>
          <p:cNvPr id="6" name="Picture 5">
            <a:extLst>
              <a:ext uri="{FF2B5EF4-FFF2-40B4-BE49-F238E27FC236}">
                <a16:creationId xmlns:a16="http://schemas.microsoft.com/office/drawing/2014/main" id="{C6B658A0-BF06-2242-B833-E61010A20D19}"/>
              </a:ext>
            </a:extLst>
          </p:cNvPr>
          <p:cNvPicPr>
            <a:picLocks noGrp="1" noRot="1" noMove="1" noResize="1" noEditPoints="1" noAdjustHandles="1" noChangeArrowheads="1" noChangeShapeType="1" noCrop="1"/>
          </p:cNvPicPr>
          <p:nvPr/>
        </p:nvPicPr>
        <p:blipFill rotWithShape="1">
          <a:blip r:embed="rId10"/>
          <a:srcRect l="14665" t="1" r="11395" b="1"/>
          <a:stretch/>
        </p:blipFill>
        <p:spPr>
          <a:xfrm>
            <a:off x="8460431" y="6209437"/>
            <a:ext cx="576065" cy="584776"/>
          </a:xfrm>
          <a:prstGeom prst="rect">
            <a:avLst/>
          </a:prstGeom>
        </p:spPr>
      </p:pic>
    </p:spTree>
    <p:extLst>
      <p:ext uri="{BB962C8B-B14F-4D97-AF65-F5344CB8AC3E}">
        <p14:creationId xmlns:p14="http://schemas.microsoft.com/office/powerpoint/2010/main" val="1560548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4B9F1A4-91B0-BD44-7235-36F028E90141}"/>
              </a:ext>
            </a:extLst>
          </p:cNvPr>
          <p:cNvPicPr>
            <a:picLocks noChangeAspect="1"/>
          </p:cNvPicPr>
          <p:nvPr/>
        </p:nvPicPr>
        <p:blipFill>
          <a:blip r:embed="rId2"/>
          <a:stretch>
            <a:fillRect/>
          </a:stretch>
        </p:blipFill>
        <p:spPr>
          <a:xfrm>
            <a:off x="2470795" y="4002007"/>
            <a:ext cx="1381125" cy="2028825"/>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250279" y="1031174"/>
            <a:ext cx="7886700" cy="648072"/>
          </a:xfrm>
        </p:spPr>
        <p:txBody>
          <a:bodyPr>
            <a:normAutofit/>
          </a:bodyPr>
          <a:lstStyle/>
          <a:p>
            <a:r>
              <a:rPr lang="en-US" sz="2800" b="1" i="1" dirty="0">
                <a:latin typeface="+mn-lt"/>
              </a:rPr>
              <a:t>How can we overcome these barriers?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7" name="Picture 6">
            <a:extLst>
              <a:ext uri="{FF2B5EF4-FFF2-40B4-BE49-F238E27FC236}">
                <a16:creationId xmlns:a16="http://schemas.microsoft.com/office/drawing/2014/main" id="{E0A09FC4-F6B6-4A19-ACDA-4F73F5085693}"/>
              </a:ext>
            </a:extLst>
          </p:cNvPr>
          <p:cNvPicPr>
            <a:picLocks noChangeAspect="1"/>
          </p:cNvPicPr>
          <p:nvPr/>
        </p:nvPicPr>
        <p:blipFill>
          <a:blip r:embed="rId3"/>
          <a:stretch>
            <a:fillRect/>
          </a:stretch>
        </p:blipFill>
        <p:spPr>
          <a:xfrm>
            <a:off x="231899" y="1822712"/>
            <a:ext cx="1675805" cy="1618582"/>
          </a:xfrm>
          <a:prstGeom prst="rect">
            <a:avLst/>
          </a:prstGeom>
        </p:spPr>
      </p:pic>
      <p:pic>
        <p:nvPicPr>
          <p:cNvPr id="11" name="Picture 10">
            <a:extLst>
              <a:ext uri="{FF2B5EF4-FFF2-40B4-BE49-F238E27FC236}">
                <a16:creationId xmlns:a16="http://schemas.microsoft.com/office/drawing/2014/main" id="{EB37833B-0A2B-CAC7-720E-0CD4F725A081}"/>
              </a:ext>
            </a:extLst>
          </p:cNvPr>
          <p:cNvPicPr>
            <a:picLocks noChangeAspect="1"/>
          </p:cNvPicPr>
          <p:nvPr/>
        </p:nvPicPr>
        <p:blipFill>
          <a:blip r:embed="rId4"/>
          <a:stretch>
            <a:fillRect/>
          </a:stretch>
        </p:blipFill>
        <p:spPr>
          <a:xfrm>
            <a:off x="7036508" y="1594678"/>
            <a:ext cx="1504341" cy="1232238"/>
          </a:xfrm>
          <a:prstGeom prst="rect">
            <a:avLst/>
          </a:prstGeom>
        </p:spPr>
      </p:pic>
      <p:pic>
        <p:nvPicPr>
          <p:cNvPr id="13" name="Picture 12">
            <a:extLst>
              <a:ext uri="{FF2B5EF4-FFF2-40B4-BE49-F238E27FC236}">
                <a16:creationId xmlns:a16="http://schemas.microsoft.com/office/drawing/2014/main" id="{7C106457-9A25-3625-6BD0-30E4A6BF637E}"/>
              </a:ext>
            </a:extLst>
          </p:cNvPr>
          <p:cNvPicPr>
            <a:picLocks noChangeAspect="1"/>
          </p:cNvPicPr>
          <p:nvPr/>
        </p:nvPicPr>
        <p:blipFill rotWithShape="1">
          <a:blip r:embed="rId5"/>
          <a:srcRect l="1145" t="11603" r="6206" b="-5108"/>
          <a:stretch/>
        </p:blipFill>
        <p:spPr>
          <a:xfrm>
            <a:off x="6122621" y="5160874"/>
            <a:ext cx="1707604" cy="945648"/>
          </a:xfrm>
          <a:prstGeom prst="ellipse">
            <a:avLst/>
          </a:prstGeom>
        </p:spPr>
      </p:pic>
      <p:grpSp>
        <p:nvGrpSpPr>
          <p:cNvPr id="27" name="Group 26">
            <a:extLst>
              <a:ext uri="{FF2B5EF4-FFF2-40B4-BE49-F238E27FC236}">
                <a16:creationId xmlns:a16="http://schemas.microsoft.com/office/drawing/2014/main" id="{BB77E06D-45A5-D81F-19EE-DD6882B5FE9D}"/>
              </a:ext>
            </a:extLst>
          </p:cNvPr>
          <p:cNvGrpSpPr/>
          <p:nvPr/>
        </p:nvGrpSpPr>
        <p:grpSpPr>
          <a:xfrm>
            <a:off x="2044483" y="1936994"/>
            <a:ext cx="1952625" cy="1492006"/>
            <a:chOff x="2044483" y="1936994"/>
            <a:chExt cx="1952625" cy="1492006"/>
          </a:xfrm>
        </p:grpSpPr>
        <p:pic>
          <p:nvPicPr>
            <p:cNvPr id="15" name="Picture 14">
              <a:extLst>
                <a:ext uri="{FF2B5EF4-FFF2-40B4-BE49-F238E27FC236}">
                  <a16:creationId xmlns:a16="http://schemas.microsoft.com/office/drawing/2014/main" id="{AC16FE47-32D5-75E4-27FB-686C2F346746}"/>
                </a:ext>
              </a:extLst>
            </p:cNvPr>
            <p:cNvPicPr>
              <a:picLocks noChangeAspect="1"/>
            </p:cNvPicPr>
            <p:nvPr/>
          </p:nvPicPr>
          <p:blipFill>
            <a:blip r:embed="rId6"/>
            <a:stretch>
              <a:fillRect/>
            </a:stretch>
          </p:blipFill>
          <p:spPr>
            <a:xfrm>
              <a:off x="2044483" y="1936994"/>
              <a:ext cx="1952625" cy="1492006"/>
            </a:xfrm>
            <a:prstGeom prst="rect">
              <a:avLst/>
            </a:prstGeom>
          </p:spPr>
        </p:pic>
        <p:sp>
          <p:nvSpPr>
            <p:cNvPr id="22" name="TextBox 21">
              <a:extLst>
                <a:ext uri="{FF2B5EF4-FFF2-40B4-BE49-F238E27FC236}">
                  <a16:creationId xmlns:a16="http://schemas.microsoft.com/office/drawing/2014/main" id="{1726964F-732C-D7A9-17B1-83022570C1A2}"/>
                </a:ext>
              </a:extLst>
            </p:cNvPr>
            <p:cNvSpPr txBox="1"/>
            <p:nvPr/>
          </p:nvSpPr>
          <p:spPr>
            <a:xfrm>
              <a:off x="2286090" y="2202509"/>
              <a:ext cx="1398984" cy="523220"/>
            </a:xfrm>
            <a:prstGeom prst="rect">
              <a:avLst/>
            </a:prstGeom>
            <a:noFill/>
          </p:spPr>
          <p:txBody>
            <a:bodyPr wrap="square" rtlCol="0">
              <a:spAutoFit/>
            </a:bodyPr>
            <a:lstStyle/>
            <a:p>
              <a:pPr algn="ctr"/>
              <a:r>
                <a:rPr lang="en-GB" sz="1400" dirty="0"/>
                <a:t>Unfamiliar vocabulary</a:t>
              </a:r>
            </a:p>
          </p:txBody>
        </p:sp>
      </p:grpSp>
      <p:grpSp>
        <p:nvGrpSpPr>
          <p:cNvPr id="28" name="Group 27">
            <a:extLst>
              <a:ext uri="{FF2B5EF4-FFF2-40B4-BE49-F238E27FC236}">
                <a16:creationId xmlns:a16="http://schemas.microsoft.com/office/drawing/2014/main" id="{B44A2F29-6085-CB90-804B-8A6A4FCFECBB}"/>
              </a:ext>
            </a:extLst>
          </p:cNvPr>
          <p:cNvGrpSpPr/>
          <p:nvPr/>
        </p:nvGrpSpPr>
        <p:grpSpPr>
          <a:xfrm>
            <a:off x="4985528" y="1605561"/>
            <a:ext cx="1952625" cy="1619927"/>
            <a:chOff x="4985528" y="1605561"/>
            <a:chExt cx="1952625" cy="1619927"/>
          </a:xfrm>
        </p:grpSpPr>
        <p:pic>
          <p:nvPicPr>
            <p:cNvPr id="21" name="Picture 20">
              <a:extLst>
                <a:ext uri="{FF2B5EF4-FFF2-40B4-BE49-F238E27FC236}">
                  <a16:creationId xmlns:a16="http://schemas.microsoft.com/office/drawing/2014/main" id="{1FF0CE45-E107-FEF9-7A74-7DF692AC4928}"/>
                </a:ext>
              </a:extLst>
            </p:cNvPr>
            <p:cNvPicPr>
              <a:picLocks noChangeAspect="1"/>
            </p:cNvPicPr>
            <p:nvPr/>
          </p:nvPicPr>
          <p:blipFill>
            <a:blip r:embed="rId7"/>
            <a:stretch>
              <a:fillRect/>
            </a:stretch>
          </p:blipFill>
          <p:spPr>
            <a:xfrm rot="16200000">
              <a:off x="5151877" y="1439212"/>
              <a:ext cx="1619927" cy="1952625"/>
            </a:xfrm>
            <a:prstGeom prst="rect">
              <a:avLst/>
            </a:prstGeom>
          </p:spPr>
        </p:pic>
        <p:sp>
          <p:nvSpPr>
            <p:cNvPr id="23" name="TextBox 22">
              <a:extLst>
                <a:ext uri="{FF2B5EF4-FFF2-40B4-BE49-F238E27FC236}">
                  <a16:creationId xmlns:a16="http://schemas.microsoft.com/office/drawing/2014/main" id="{3FC039D7-FBB2-F5C1-5A94-11D1E7AB7B0D}"/>
                </a:ext>
              </a:extLst>
            </p:cNvPr>
            <p:cNvSpPr txBox="1"/>
            <p:nvPr/>
          </p:nvSpPr>
          <p:spPr>
            <a:xfrm>
              <a:off x="5140381" y="2056400"/>
              <a:ext cx="1064654" cy="738664"/>
            </a:xfrm>
            <a:prstGeom prst="rect">
              <a:avLst/>
            </a:prstGeom>
            <a:noFill/>
          </p:spPr>
          <p:txBody>
            <a:bodyPr wrap="square" rtlCol="0">
              <a:spAutoFit/>
            </a:bodyPr>
            <a:lstStyle/>
            <a:p>
              <a:pPr algn="ctr"/>
              <a:r>
                <a:rPr lang="en-GB" sz="1400" dirty="0"/>
                <a:t>Distraction or disinterest</a:t>
              </a:r>
            </a:p>
          </p:txBody>
        </p:sp>
      </p:grpSp>
      <p:grpSp>
        <p:nvGrpSpPr>
          <p:cNvPr id="26" name="Group 25">
            <a:extLst>
              <a:ext uri="{FF2B5EF4-FFF2-40B4-BE49-F238E27FC236}">
                <a16:creationId xmlns:a16="http://schemas.microsoft.com/office/drawing/2014/main" id="{F1457931-5157-BA70-859E-32A345B15286}"/>
              </a:ext>
            </a:extLst>
          </p:cNvPr>
          <p:cNvGrpSpPr/>
          <p:nvPr/>
        </p:nvGrpSpPr>
        <p:grpSpPr>
          <a:xfrm>
            <a:off x="392213" y="4002008"/>
            <a:ext cx="2163555" cy="2104514"/>
            <a:chOff x="392213" y="4002008"/>
            <a:chExt cx="2163555" cy="2104514"/>
          </a:xfrm>
        </p:grpSpPr>
        <p:pic>
          <p:nvPicPr>
            <p:cNvPr id="19" name="Picture 18">
              <a:extLst>
                <a:ext uri="{FF2B5EF4-FFF2-40B4-BE49-F238E27FC236}">
                  <a16:creationId xmlns:a16="http://schemas.microsoft.com/office/drawing/2014/main" id="{E6D7AABD-8CE5-5DAE-E55B-73DA6C06D6BC}"/>
                </a:ext>
              </a:extLst>
            </p:cNvPr>
            <p:cNvPicPr>
              <a:picLocks noChangeAspect="1"/>
            </p:cNvPicPr>
            <p:nvPr/>
          </p:nvPicPr>
          <p:blipFill>
            <a:blip r:embed="rId8"/>
            <a:stretch>
              <a:fillRect/>
            </a:stretch>
          </p:blipFill>
          <p:spPr>
            <a:xfrm rot="16200000">
              <a:off x="421734" y="3972487"/>
              <a:ext cx="2104514" cy="2163555"/>
            </a:xfrm>
            <a:prstGeom prst="rect">
              <a:avLst/>
            </a:prstGeom>
          </p:spPr>
        </p:pic>
        <p:sp>
          <p:nvSpPr>
            <p:cNvPr id="24" name="TextBox 23">
              <a:extLst>
                <a:ext uri="{FF2B5EF4-FFF2-40B4-BE49-F238E27FC236}">
                  <a16:creationId xmlns:a16="http://schemas.microsoft.com/office/drawing/2014/main" id="{46CC3CF5-5BC8-BDBD-CB5C-5A43FA66EB5B}"/>
                </a:ext>
              </a:extLst>
            </p:cNvPr>
            <p:cNvSpPr txBox="1"/>
            <p:nvPr/>
          </p:nvSpPr>
          <p:spPr>
            <a:xfrm>
              <a:off x="675885" y="4592897"/>
              <a:ext cx="1064654" cy="954107"/>
            </a:xfrm>
            <a:prstGeom prst="rect">
              <a:avLst/>
            </a:prstGeom>
            <a:noFill/>
          </p:spPr>
          <p:txBody>
            <a:bodyPr wrap="square" rtlCol="0">
              <a:spAutoFit/>
            </a:bodyPr>
            <a:lstStyle/>
            <a:p>
              <a:pPr algn="ctr"/>
              <a:r>
                <a:rPr lang="en-GB" sz="1400" dirty="0"/>
                <a:t>Anxiety or fear about reading aloud</a:t>
              </a:r>
            </a:p>
          </p:txBody>
        </p:sp>
      </p:grpSp>
      <p:grpSp>
        <p:nvGrpSpPr>
          <p:cNvPr id="29" name="Group 28">
            <a:extLst>
              <a:ext uri="{FF2B5EF4-FFF2-40B4-BE49-F238E27FC236}">
                <a16:creationId xmlns:a16="http://schemas.microsoft.com/office/drawing/2014/main" id="{164D55C4-3DB7-584A-805C-7EC633E3F20E}"/>
              </a:ext>
            </a:extLst>
          </p:cNvPr>
          <p:cNvGrpSpPr/>
          <p:nvPr/>
        </p:nvGrpSpPr>
        <p:grpSpPr>
          <a:xfrm>
            <a:off x="5961840" y="3660115"/>
            <a:ext cx="1952625" cy="1439874"/>
            <a:chOff x="5961840" y="3660115"/>
            <a:chExt cx="1952625" cy="1439874"/>
          </a:xfrm>
        </p:grpSpPr>
        <p:pic>
          <p:nvPicPr>
            <p:cNvPr id="17" name="Picture 16">
              <a:extLst>
                <a:ext uri="{FF2B5EF4-FFF2-40B4-BE49-F238E27FC236}">
                  <a16:creationId xmlns:a16="http://schemas.microsoft.com/office/drawing/2014/main" id="{83A0C940-7AE9-59FD-09FE-C844A534CDF8}"/>
                </a:ext>
              </a:extLst>
            </p:cNvPr>
            <p:cNvPicPr>
              <a:picLocks noChangeAspect="1"/>
            </p:cNvPicPr>
            <p:nvPr/>
          </p:nvPicPr>
          <p:blipFill>
            <a:blip r:embed="rId9"/>
            <a:stretch>
              <a:fillRect/>
            </a:stretch>
          </p:blipFill>
          <p:spPr>
            <a:xfrm>
              <a:off x="5961840" y="3660115"/>
              <a:ext cx="1952625" cy="1439874"/>
            </a:xfrm>
            <a:prstGeom prst="rect">
              <a:avLst/>
            </a:prstGeom>
          </p:spPr>
        </p:pic>
        <p:sp>
          <p:nvSpPr>
            <p:cNvPr id="25" name="TextBox 24">
              <a:extLst>
                <a:ext uri="{FF2B5EF4-FFF2-40B4-BE49-F238E27FC236}">
                  <a16:creationId xmlns:a16="http://schemas.microsoft.com/office/drawing/2014/main" id="{B30CC83F-6E11-A7C4-F955-9D740F1AF781}"/>
                </a:ext>
              </a:extLst>
            </p:cNvPr>
            <p:cNvSpPr txBox="1"/>
            <p:nvPr/>
          </p:nvSpPr>
          <p:spPr>
            <a:xfrm>
              <a:off x="6147979" y="3920918"/>
              <a:ext cx="1398984" cy="523220"/>
            </a:xfrm>
            <a:prstGeom prst="rect">
              <a:avLst/>
            </a:prstGeom>
            <a:noFill/>
          </p:spPr>
          <p:txBody>
            <a:bodyPr wrap="square" rtlCol="0">
              <a:spAutoFit/>
            </a:bodyPr>
            <a:lstStyle/>
            <a:p>
              <a:pPr algn="ctr"/>
              <a:r>
                <a:rPr lang="en-GB" sz="1400" dirty="0"/>
                <a:t>Mismatched reading level</a:t>
              </a:r>
            </a:p>
          </p:txBody>
        </p:sp>
      </p:grpSp>
      <p:grpSp>
        <p:nvGrpSpPr>
          <p:cNvPr id="6" name="Group 5">
            <a:extLst>
              <a:ext uri="{FF2B5EF4-FFF2-40B4-BE49-F238E27FC236}">
                <a16:creationId xmlns:a16="http://schemas.microsoft.com/office/drawing/2014/main" id="{595A1B5B-74D9-1FF7-B6BE-4C1981023318}"/>
              </a:ext>
            </a:extLst>
          </p:cNvPr>
          <p:cNvGrpSpPr/>
          <p:nvPr/>
        </p:nvGrpSpPr>
        <p:grpSpPr>
          <a:xfrm>
            <a:off x="1918576" y="1822712"/>
            <a:ext cx="2653423" cy="1739494"/>
            <a:chOff x="2044483" y="1936994"/>
            <a:chExt cx="1952625" cy="1492006"/>
          </a:xfrm>
        </p:grpSpPr>
        <p:pic>
          <p:nvPicPr>
            <p:cNvPr id="8" name="Picture 7">
              <a:extLst>
                <a:ext uri="{FF2B5EF4-FFF2-40B4-BE49-F238E27FC236}">
                  <a16:creationId xmlns:a16="http://schemas.microsoft.com/office/drawing/2014/main" id="{CC96C6E2-AC0F-C9D8-B33E-826588C5C4C4}"/>
                </a:ext>
              </a:extLst>
            </p:cNvPr>
            <p:cNvPicPr>
              <a:picLocks noChangeAspect="1"/>
            </p:cNvPicPr>
            <p:nvPr/>
          </p:nvPicPr>
          <p:blipFill>
            <a:blip r:embed="rId6"/>
            <a:stretch>
              <a:fillRect/>
            </a:stretch>
          </p:blipFill>
          <p:spPr>
            <a:xfrm>
              <a:off x="2044483" y="1936994"/>
              <a:ext cx="1952625" cy="1492006"/>
            </a:xfrm>
            <a:prstGeom prst="rect">
              <a:avLst/>
            </a:prstGeom>
          </p:spPr>
        </p:pic>
        <p:sp>
          <p:nvSpPr>
            <p:cNvPr id="10" name="TextBox 9">
              <a:extLst>
                <a:ext uri="{FF2B5EF4-FFF2-40B4-BE49-F238E27FC236}">
                  <a16:creationId xmlns:a16="http://schemas.microsoft.com/office/drawing/2014/main" id="{E0C455D9-BC3A-B3CF-703E-4D4A0CB48AE0}"/>
                </a:ext>
              </a:extLst>
            </p:cNvPr>
            <p:cNvSpPr txBox="1"/>
            <p:nvPr/>
          </p:nvSpPr>
          <p:spPr>
            <a:xfrm>
              <a:off x="2205847" y="2056400"/>
              <a:ext cx="1484804" cy="871159"/>
            </a:xfrm>
            <a:prstGeom prst="rect">
              <a:avLst/>
            </a:prstGeom>
            <a:noFill/>
          </p:spPr>
          <p:txBody>
            <a:bodyPr wrap="square" rtlCol="0">
              <a:spAutoFit/>
            </a:bodyPr>
            <a:lstStyle/>
            <a:p>
              <a:r>
                <a:rPr lang="en-GB" sz="1000" dirty="0"/>
                <a:t>Use context clues and dictionaries to understand the meaning of new words. Use audiobooks, the internet, or ask a teacher to learn how to pronounce unfamiliar words.</a:t>
              </a:r>
            </a:p>
          </p:txBody>
        </p:sp>
      </p:grpSp>
      <p:grpSp>
        <p:nvGrpSpPr>
          <p:cNvPr id="12" name="Group 11">
            <a:extLst>
              <a:ext uri="{FF2B5EF4-FFF2-40B4-BE49-F238E27FC236}">
                <a16:creationId xmlns:a16="http://schemas.microsoft.com/office/drawing/2014/main" id="{3751847E-D7D4-3A71-8F5F-B7C720B671B9}"/>
              </a:ext>
            </a:extLst>
          </p:cNvPr>
          <p:cNvGrpSpPr/>
          <p:nvPr/>
        </p:nvGrpSpPr>
        <p:grpSpPr>
          <a:xfrm>
            <a:off x="4985528" y="1605561"/>
            <a:ext cx="1952625" cy="1619927"/>
            <a:chOff x="4985528" y="1605561"/>
            <a:chExt cx="1952625" cy="1619927"/>
          </a:xfrm>
        </p:grpSpPr>
        <p:pic>
          <p:nvPicPr>
            <p:cNvPr id="14" name="Picture 13">
              <a:extLst>
                <a:ext uri="{FF2B5EF4-FFF2-40B4-BE49-F238E27FC236}">
                  <a16:creationId xmlns:a16="http://schemas.microsoft.com/office/drawing/2014/main" id="{56F1195B-B2AF-BBB9-788B-31A26CEAD903}"/>
                </a:ext>
              </a:extLst>
            </p:cNvPr>
            <p:cNvPicPr>
              <a:picLocks noChangeAspect="1"/>
            </p:cNvPicPr>
            <p:nvPr/>
          </p:nvPicPr>
          <p:blipFill>
            <a:blip r:embed="rId7"/>
            <a:stretch>
              <a:fillRect/>
            </a:stretch>
          </p:blipFill>
          <p:spPr>
            <a:xfrm rot="16200000">
              <a:off x="5151877" y="1439212"/>
              <a:ext cx="1619927" cy="1952625"/>
            </a:xfrm>
            <a:prstGeom prst="rect">
              <a:avLst/>
            </a:prstGeom>
          </p:spPr>
        </p:pic>
        <p:sp>
          <p:nvSpPr>
            <p:cNvPr id="16" name="TextBox 15">
              <a:extLst>
                <a:ext uri="{FF2B5EF4-FFF2-40B4-BE49-F238E27FC236}">
                  <a16:creationId xmlns:a16="http://schemas.microsoft.com/office/drawing/2014/main" id="{4EF107E9-6F4C-2B54-37A3-C5D5B8B2329B}"/>
                </a:ext>
              </a:extLst>
            </p:cNvPr>
            <p:cNvSpPr txBox="1"/>
            <p:nvPr/>
          </p:nvSpPr>
          <p:spPr>
            <a:xfrm>
              <a:off x="5140380" y="1992931"/>
              <a:ext cx="1159811" cy="900246"/>
            </a:xfrm>
            <a:prstGeom prst="rect">
              <a:avLst/>
            </a:prstGeom>
            <a:noFill/>
          </p:spPr>
          <p:txBody>
            <a:bodyPr wrap="square" rtlCol="0">
              <a:spAutoFit/>
            </a:bodyPr>
            <a:lstStyle/>
            <a:p>
              <a:r>
                <a:rPr lang="en-GB" sz="1050" dirty="0"/>
                <a:t>Select a text that matches your interests, or one you already know you enjoy. </a:t>
              </a:r>
            </a:p>
          </p:txBody>
        </p:sp>
      </p:grpSp>
      <p:grpSp>
        <p:nvGrpSpPr>
          <p:cNvPr id="18" name="Group 17">
            <a:extLst>
              <a:ext uri="{FF2B5EF4-FFF2-40B4-BE49-F238E27FC236}">
                <a16:creationId xmlns:a16="http://schemas.microsoft.com/office/drawing/2014/main" id="{306DE80D-8665-D864-B698-F929351EDF3E}"/>
              </a:ext>
            </a:extLst>
          </p:cNvPr>
          <p:cNvGrpSpPr/>
          <p:nvPr/>
        </p:nvGrpSpPr>
        <p:grpSpPr>
          <a:xfrm>
            <a:off x="360875" y="4002008"/>
            <a:ext cx="2163555" cy="2104514"/>
            <a:chOff x="392213" y="4002008"/>
            <a:chExt cx="2163555" cy="2104514"/>
          </a:xfrm>
        </p:grpSpPr>
        <p:pic>
          <p:nvPicPr>
            <p:cNvPr id="20" name="Picture 19">
              <a:extLst>
                <a:ext uri="{FF2B5EF4-FFF2-40B4-BE49-F238E27FC236}">
                  <a16:creationId xmlns:a16="http://schemas.microsoft.com/office/drawing/2014/main" id="{D8E5A63C-B914-19CC-0B08-CA4DECC7DA33}"/>
                </a:ext>
              </a:extLst>
            </p:cNvPr>
            <p:cNvPicPr>
              <a:picLocks noChangeAspect="1"/>
            </p:cNvPicPr>
            <p:nvPr/>
          </p:nvPicPr>
          <p:blipFill>
            <a:blip r:embed="rId8"/>
            <a:stretch>
              <a:fillRect/>
            </a:stretch>
          </p:blipFill>
          <p:spPr>
            <a:xfrm rot="16200000">
              <a:off x="421734" y="3972487"/>
              <a:ext cx="2104514" cy="2163555"/>
            </a:xfrm>
            <a:prstGeom prst="rect">
              <a:avLst/>
            </a:prstGeom>
          </p:spPr>
        </p:pic>
        <p:sp>
          <p:nvSpPr>
            <p:cNvPr id="30" name="TextBox 29">
              <a:extLst>
                <a:ext uri="{FF2B5EF4-FFF2-40B4-BE49-F238E27FC236}">
                  <a16:creationId xmlns:a16="http://schemas.microsoft.com/office/drawing/2014/main" id="{2F9D1483-7B04-DFB6-3A13-EECC4CD73C84}"/>
                </a:ext>
              </a:extLst>
            </p:cNvPr>
            <p:cNvSpPr txBox="1"/>
            <p:nvPr/>
          </p:nvSpPr>
          <p:spPr>
            <a:xfrm>
              <a:off x="663195" y="4488283"/>
              <a:ext cx="1152709" cy="1223412"/>
            </a:xfrm>
            <a:prstGeom prst="rect">
              <a:avLst/>
            </a:prstGeom>
            <a:noFill/>
          </p:spPr>
          <p:txBody>
            <a:bodyPr wrap="square" rtlCol="0">
              <a:spAutoFit/>
            </a:bodyPr>
            <a:lstStyle/>
            <a:p>
              <a:r>
                <a:rPr lang="en-GB" sz="1050" dirty="0"/>
                <a:t>Practise and gain familiarity with your chosen text.</a:t>
              </a:r>
            </a:p>
            <a:p>
              <a:r>
                <a:rPr lang="en-GB" sz="1050" dirty="0"/>
                <a:t>Rehearse in front of a friendly, supportive audience. </a:t>
              </a:r>
            </a:p>
          </p:txBody>
        </p:sp>
      </p:grpSp>
      <p:grpSp>
        <p:nvGrpSpPr>
          <p:cNvPr id="31" name="Group 30">
            <a:extLst>
              <a:ext uri="{FF2B5EF4-FFF2-40B4-BE49-F238E27FC236}">
                <a16:creationId xmlns:a16="http://schemas.microsoft.com/office/drawing/2014/main" id="{5F893B6E-AC48-028F-AEEC-39DD97C916D8}"/>
              </a:ext>
            </a:extLst>
          </p:cNvPr>
          <p:cNvGrpSpPr/>
          <p:nvPr/>
        </p:nvGrpSpPr>
        <p:grpSpPr>
          <a:xfrm>
            <a:off x="5961840" y="3475317"/>
            <a:ext cx="2175139" cy="1624672"/>
            <a:chOff x="5961840" y="3660115"/>
            <a:chExt cx="1952625" cy="1439874"/>
          </a:xfrm>
        </p:grpSpPr>
        <p:pic>
          <p:nvPicPr>
            <p:cNvPr id="32" name="Picture 31">
              <a:extLst>
                <a:ext uri="{FF2B5EF4-FFF2-40B4-BE49-F238E27FC236}">
                  <a16:creationId xmlns:a16="http://schemas.microsoft.com/office/drawing/2014/main" id="{93FF5087-AB46-0F0E-55E5-4D18238A1B11}"/>
                </a:ext>
              </a:extLst>
            </p:cNvPr>
            <p:cNvPicPr>
              <a:picLocks noChangeAspect="1"/>
            </p:cNvPicPr>
            <p:nvPr/>
          </p:nvPicPr>
          <p:blipFill>
            <a:blip r:embed="rId9"/>
            <a:stretch>
              <a:fillRect/>
            </a:stretch>
          </p:blipFill>
          <p:spPr>
            <a:xfrm>
              <a:off x="5961840" y="3660115"/>
              <a:ext cx="1952625" cy="1439874"/>
            </a:xfrm>
            <a:prstGeom prst="rect">
              <a:avLst/>
            </a:prstGeom>
          </p:spPr>
        </p:pic>
        <p:sp>
          <p:nvSpPr>
            <p:cNvPr id="33" name="TextBox 32">
              <a:extLst>
                <a:ext uri="{FF2B5EF4-FFF2-40B4-BE49-F238E27FC236}">
                  <a16:creationId xmlns:a16="http://schemas.microsoft.com/office/drawing/2014/main" id="{7EF52D17-E21B-01BF-AD22-FBBF09467C3C}"/>
                </a:ext>
              </a:extLst>
            </p:cNvPr>
            <p:cNvSpPr txBox="1"/>
            <p:nvPr/>
          </p:nvSpPr>
          <p:spPr>
            <a:xfrm>
              <a:off x="6122620" y="3762662"/>
              <a:ext cx="1516471" cy="797848"/>
            </a:xfrm>
            <a:prstGeom prst="rect">
              <a:avLst/>
            </a:prstGeom>
            <a:noFill/>
          </p:spPr>
          <p:txBody>
            <a:bodyPr wrap="square" rtlCol="0">
              <a:spAutoFit/>
            </a:bodyPr>
            <a:lstStyle/>
            <a:p>
              <a:r>
                <a:rPr lang="en-GB" sz="1050" dirty="0"/>
                <a:t>Choose a text appropriate to your current reading level, so the material neither overwhelms nor underwhelms you.</a:t>
              </a:r>
            </a:p>
          </p:txBody>
        </p:sp>
      </p:grpSp>
      <p:pic>
        <p:nvPicPr>
          <p:cNvPr id="34" name="Picture 33">
            <a:extLst>
              <a:ext uri="{FF2B5EF4-FFF2-40B4-BE49-F238E27FC236}">
                <a16:creationId xmlns:a16="http://schemas.microsoft.com/office/drawing/2014/main" id="{E5FC81D8-14F8-355F-A8CD-7838D7BF7989}"/>
              </a:ext>
            </a:extLst>
          </p:cNvPr>
          <p:cNvPicPr>
            <a:picLocks noGrp="1" noRot="1" noMove="1" noResize="1" noEditPoints="1" noAdjustHandles="1" noChangeArrowheads="1" noChangeShapeType="1" noCrop="1"/>
          </p:cNvPicPr>
          <p:nvPr/>
        </p:nvPicPr>
        <p:blipFill rotWithShape="1">
          <a:blip r:embed="rId10"/>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18651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4"/>
            <a:ext cx="7886700" cy="576064"/>
          </a:xfrm>
        </p:spPr>
        <p:txBody>
          <a:bodyPr/>
          <a:lstStyle/>
          <a:p>
            <a:r>
              <a:rPr lang="en-US" b="1" i="1" dirty="0">
                <a:latin typeface="+mn-lt"/>
              </a:rPr>
              <a:t>Reading strategies to work on fluency</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7" name="Picture 6">
            <a:hlinkClick r:id="rId3" action="ppaction://hlinksldjump"/>
            <a:extLst>
              <a:ext uri="{FF2B5EF4-FFF2-40B4-BE49-F238E27FC236}">
                <a16:creationId xmlns:a16="http://schemas.microsoft.com/office/drawing/2014/main" id="{B45B64FC-7938-D3D0-D2A7-ED8A70D8BB78}"/>
              </a:ext>
            </a:extLst>
          </p:cNvPr>
          <p:cNvPicPr>
            <a:picLocks noChangeAspect="1"/>
          </p:cNvPicPr>
          <p:nvPr/>
        </p:nvPicPr>
        <p:blipFill>
          <a:blip r:embed="rId4"/>
          <a:stretch>
            <a:fillRect/>
          </a:stretch>
        </p:blipFill>
        <p:spPr>
          <a:xfrm>
            <a:off x="542571" y="2000250"/>
            <a:ext cx="2301237" cy="1770182"/>
          </a:xfrm>
          <a:prstGeom prst="rect">
            <a:avLst/>
          </a:prstGeom>
        </p:spPr>
      </p:pic>
      <p:pic>
        <p:nvPicPr>
          <p:cNvPr id="9" name="Picture 8">
            <a:hlinkClick r:id="rId3" action="ppaction://hlinksldjump"/>
            <a:extLst>
              <a:ext uri="{FF2B5EF4-FFF2-40B4-BE49-F238E27FC236}">
                <a16:creationId xmlns:a16="http://schemas.microsoft.com/office/drawing/2014/main" id="{B63CEF27-F6FA-1B7E-51AB-E59B4DE85CDA}"/>
              </a:ext>
            </a:extLst>
          </p:cNvPr>
          <p:cNvPicPr>
            <a:picLocks noChangeAspect="1"/>
          </p:cNvPicPr>
          <p:nvPr/>
        </p:nvPicPr>
        <p:blipFill>
          <a:blip r:embed="rId5"/>
          <a:stretch>
            <a:fillRect/>
          </a:stretch>
        </p:blipFill>
        <p:spPr>
          <a:xfrm>
            <a:off x="1208212" y="2584154"/>
            <a:ext cx="847725" cy="733425"/>
          </a:xfrm>
          <a:prstGeom prst="rect">
            <a:avLst/>
          </a:prstGeom>
        </p:spPr>
      </p:pic>
      <p:sp>
        <p:nvSpPr>
          <p:cNvPr id="10" name="TextBox 9">
            <a:extLst>
              <a:ext uri="{FF2B5EF4-FFF2-40B4-BE49-F238E27FC236}">
                <a16:creationId xmlns:a16="http://schemas.microsoft.com/office/drawing/2014/main" id="{FCD8D85F-038B-9204-BE94-E0563EB44A05}"/>
              </a:ext>
            </a:extLst>
          </p:cNvPr>
          <p:cNvSpPr txBox="1"/>
          <p:nvPr/>
        </p:nvSpPr>
        <p:spPr>
          <a:xfrm>
            <a:off x="755576" y="3645024"/>
            <a:ext cx="1728192" cy="307777"/>
          </a:xfrm>
          <a:prstGeom prst="rect">
            <a:avLst/>
          </a:prstGeom>
          <a:noFill/>
        </p:spPr>
        <p:txBody>
          <a:bodyPr wrap="square" rtlCol="0">
            <a:spAutoFit/>
          </a:bodyPr>
          <a:lstStyle/>
          <a:p>
            <a:pPr algn="ctr"/>
            <a:r>
              <a:rPr lang="en-GB" sz="1400" b="1" i="1" dirty="0"/>
              <a:t>Reader’s theatre</a:t>
            </a:r>
          </a:p>
        </p:txBody>
      </p:sp>
      <p:pic>
        <p:nvPicPr>
          <p:cNvPr id="12" name="Picture 11">
            <a:hlinkClick r:id="rId6" action="ppaction://hlinksldjump"/>
            <a:extLst>
              <a:ext uri="{FF2B5EF4-FFF2-40B4-BE49-F238E27FC236}">
                <a16:creationId xmlns:a16="http://schemas.microsoft.com/office/drawing/2014/main" id="{BD8179F6-19B3-3221-8E08-C10DA0E861DE}"/>
              </a:ext>
            </a:extLst>
          </p:cNvPr>
          <p:cNvPicPr>
            <a:picLocks noChangeAspect="1"/>
          </p:cNvPicPr>
          <p:nvPr/>
        </p:nvPicPr>
        <p:blipFill>
          <a:blip r:embed="rId7"/>
          <a:stretch>
            <a:fillRect/>
          </a:stretch>
        </p:blipFill>
        <p:spPr>
          <a:xfrm>
            <a:off x="2843808" y="4311652"/>
            <a:ext cx="2225601" cy="1574927"/>
          </a:xfrm>
          <a:prstGeom prst="rect">
            <a:avLst/>
          </a:prstGeom>
        </p:spPr>
      </p:pic>
      <p:sp>
        <p:nvSpPr>
          <p:cNvPr id="13" name="TextBox 12">
            <a:extLst>
              <a:ext uri="{FF2B5EF4-FFF2-40B4-BE49-F238E27FC236}">
                <a16:creationId xmlns:a16="http://schemas.microsoft.com/office/drawing/2014/main" id="{E4E1F1C4-8C37-9475-6D66-7AE0EE7A16B1}"/>
              </a:ext>
            </a:extLst>
          </p:cNvPr>
          <p:cNvSpPr txBox="1"/>
          <p:nvPr/>
        </p:nvSpPr>
        <p:spPr>
          <a:xfrm>
            <a:off x="3092512" y="5809940"/>
            <a:ext cx="1728192" cy="307777"/>
          </a:xfrm>
          <a:prstGeom prst="rect">
            <a:avLst/>
          </a:prstGeom>
          <a:noFill/>
        </p:spPr>
        <p:txBody>
          <a:bodyPr wrap="square" rtlCol="0">
            <a:spAutoFit/>
          </a:bodyPr>
          <a:lstStyle/>
          <a:p>
            <a:pPr algn="ctr"/>
            <a:r>
              <a:rPr lang="en-GB" sz="1400" b="1" i="1" dirty="0"/>
              <a:t>Speed reading</a:t>
            </a:r>
          </a:p>
        </p:txBody>
      </p:sp>
      <p:pic>
        <p:nvPicPr>
          <p:cNvPr id="15" name="Picture 14">
            <a:hlinkClick r:id="rId8" action="ppaction://hlinksldjump"/>
            <a:extLst>
              <a:ext uri="{FF2B5EF4-FFF2-40B4-BE49-F238E27FC236}">
                <a16:creationId xmlns:a16="http://schemas.microsoft.com/office/drawing/2014/main" id="{AAC45AF3-6A4F-4B15-8D11-27846994D307}"/>
              </a:ext>
            </a:extLst>
          </p:cNvPr>
          <p:cNvPicPr>
            <a:picLocks noChangeAspect="1"/>
          </p:cNvPicPr>
          <p:nvPr/>
        </p:nvPicPr>
        <p:blipFill>
          <a:blip r:embed="rId9"/>
          <a:stretch>
            <a:fillRect/>
          </a:stretch>
        </p:blipFill>
        <p:spPr>
          <a:xfrm>
            <a:off x="5477632" y="2041228"/>
            <a:ext cx="2892109" cy="2245499"/>
          </a:xfrm>
          <a:prstGeom prst="rect">
            <a:avLst/>
          </a:prstGeom>
        </p:spPr>
      </p:pic>
      <p:pic>
        <p:nvPicPr>
          <p:cNvPr id="17" name="Picture 16">
            <a:extLst>
              <a:ext uri="{FF2B5EF4-FFF2-40B4-BE49-F238E27FC236}">
                <a16:creationId xmlns:a16="http://schemas.microsoft.com/office/drawing/2014/main" id="{3BCAE401-590B-C229-E542-AFC1D44F3145}"/>
              </a:ext>
            </a:extLst>
          </p:cNvPr>
          <p:cNvPicPr>
            <a:picLocks noChangeAspect="1"/>
          </p:cNvPicPr>
          <p:nvPr/>
        </p:nvPicPr>
        <p:blipFill>
          <a:blip r:embed="rId10"/>
          <a:stretch>
            <a:fillRect/>
          </a:stretch>
        </p:blipFill>
        <p:spPr>
          <a:xfrm>
            <a:off x="5837672" y="2885341"/>
            <a:ext cx="302518" cy="475734"/>
          </a:xfrm>
          <a:prstGeom prst="rect">
            <a:avLst/>
          </a:prstGeom>
        </p:spPr>
      </p:pic>
      <p:pic>
        <p:nvPicPr>
          <p:cNvPr id="18" name="Picture 17">
            <a:extLst>
              <a:ext uri="{FF2B5EF4-FFF2-40B4-BE49-F238E27FC236}">
                <a16:creationId xmlns:a16="http://schemas.microsoft.com/office/drawing/2014/main" id="{04C929ED-C922-EFB5-D87F-6A21606195D4}"/>
              </a:ext>
            </a:extLst>
          </p:cNvPr>
          <p:cNvPicPr>
            <a:picLocks noChangeAspect="1"/>
          </p:cNvPicPr>
          <p:nvPr/>
        </p:nvPicPr>
        <p:blipFill>
          <a:blip r:embed="rId10"/>
          <a:stretch>
            <a:fillRect/>
          </a:stretch>
        </p:blipFill>
        <p:spPr>
          <a:xfrm>
            <a:off x="7668344" y="3025274"/>
            <a:ext cx="302518" cy="475734"/>
          </a:xfrm>
          <a:prstGeom prst="rect">
            <a:avLst/>
          </a:prstGeom>
        </p:spPr>
      </p:pic>
      <p:sp>
        <p:nvSpPr>
          <p:cNvPr id="19" name="TextBox 18">
            <a:extLst>
              <a:ext uri="{FF2B5EF4-FFF2-40B4-BE49-F238E27FC236}">
                <a16:creationId xmlns:a16="http://schemas.microsoft.com/office/drawing/2014/main" id="{E2E11264-D58A-1990-370B-5CADF466B796}"/>
              </a:ext>
            </a:extLst>
          </p:cNvPr>
          <p:cNvSpPr txBox="1"/>
          <p:nvPr/>
        </p:nvSpPr>
        <p:spPr>
          <a:xfrm>
            <a:off x="5728403" y="4286727"/>
            <a:ext cx="2390565" cy="307777"/>
          </a:xfrm>
          <a:prstGeom prst="rect">
            <a:avLst/>
          </a:prstGeom>
          <a:noFill/>
        </p:spPr>
        <p:txBody>
          <a:bodyPr wrap="square" rtlCol="0">
            <a:spAutoFit/>
          </a:bodyPr>
          <a:lstStyle/>
          <a:p>
            <a:pPr algn="ctr"/>
            <a:r>
              <a:rPr lang="en-GB" sz="1400" b="1" i="1" dirty="0"/>
              <a:t>Repeat until familiar</a:t>
            </a:r>
          </a:p>
        </p:txBody>
      </p:sp>
      <p:pic>
        <p:nvPicPr>
          <p:cNvPr id="6" name="Picture 5">
            <a:extLst>
              <a:ext uri="{FF2B5EF4-FFF2-40B4-BE49-F238E27FC236}">
                <a16:creationId xmlns:a16="http://schemas.microsoft.com/office/drawing/2014/main" id="{3B262061-A5B1-30AC-8800-B66C1CBC771C}"/>
              </a:ext>
            </a:extLst>
          </p:cNvPr>
          <p:cNvPicPr>
            <a:picLocks noGrp="1" noRot="1" noMove="1" noResize="1" noEditPoints="1" noAdjustHandles="1" noChangeArrowheads="1" noChangeShapeType="1" noCrop="1"/>
          </p:cNvPicPr>
          <p:nvPr/>
        </p:nvPicPr>
        <p:blipFill rotWithShape="1">
          <a:blip r:embed="rId11"/>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016E0-925E-FFD9-72A3-FC6681B7C9E1}"/>
              </a:ext>
            </a:extLst>
          </p:cNvPr>
          <p:cNvSpPr>
            <a:spLocks noGrp="1"/>
          </p:cNvSpPr>
          <p:nvPr>
            <p:ph type="title"/>
          </p:nvPr>
        </p:nvSpPr>
        <p:spPr>
          <a:xfrm>
            <a:off x="323528" y="1052736"/>
            <a:ext cx="7886700" cy="720080"/>
          </a:xfrm>
        </p:spPr>
        <p:txBody>
          <a:bodyPr/>
          <a:lstStyle/>
          <a:p>
            <a:r>
              <a:rPr lang="en-GB" b="1" i="1" dirty="0">
                <a:latin typeface="+mn-lt"/>
              </a:rPr>
              <a:t>Repeated readings</a:t>
            </a:r>
          </a:p>
        </p:txBody>
      </p:sp>
      <p:sp>
        <p:nvSpPr>
          <p:cNvPr id="3" name="Date Placeholder 2">
            <a:extLst>
              <a:ext uri="{FF2B5EF4-FFF2-40B4-BE49-F238E27FC236}">
                <a16:creationId xmlns:a16="http://schemas.microsoft.com/office/drawing/2014/main" id="{AF670598-FA58-BE42-CB65-99ADF53F064C}"/>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DD4317FD-66F3-341D-B4DF-A9C22E058F1B}"/>
              </a:ext>
            </a:extLst>
          </p:cNvPr>
          <p:cNvSpPr>
            <a:spLocks noGrp="1"/>
          </p:cNvSpPr>
          <p:nvPr>
            <p:ph type="ftr" sz="quarter" idx="11"/>
          </p:nvPr>
        </p:nvSpPr>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a:extLst>
              <a:ext uri="{FF2B5EF4-FFF2-40B4-BE49-F238E27FC236}">
                <a16:creationId xmlns:a16="http://schemas.microsoft.com/office/drawing/2014/main" id="{F78638B0-C9FF-EA45-E321-C16105D7B431}"/>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Rectangle 5">
            <a:extLst>
              <a:ext uri="{FF2B5EF4-FFF2-40B4-BE49-F238E27FC236}">
                <a16:creationId xmlns:a16="http://schemas.microsoft.com/office/drawing/2014/main" id="{CCCAFAF1-2B67-6587-5DD0-84315FF01172}"/>
              </a:ext>
            </a:extLst>
          </p:cNvPr>
          <p:cNvSpPr/>
          <p:nvPr/>
        </p:nvSpPr>
        <p:spPr>
          <a:xfrm>
            <a:off x="98122" y="1750247"/>
            <a:ext cx="2664296" cy="365125"/>
          </a:xfrm>
          <a:prstGeom prst="rect">
            <a:avLst/>
          </a:prstGeom>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600" b="1" i="1" dirty="0"/>
              <a:t>Read for accuracy</a:t>
            </a:r>
          </a:p>
          <a:p>
            <a:pPr algn="ctr"/>
            <a:endParaRPr lang="en-GB" sz="1600" b="1" i="1" dirty="0"/>
          </a:p>
          <a:p>
            <a:endParaRPr lang="en-GB" sz="1400" dirty="0"/>
          </a:p>
        </p:txBody>
      </p:sp>
      <p:sp>
        <p:nvSpPr>
          <p:cNvPr id="7" name="Rectangle 6">
            <a:extLst>
              <a:ext uri="{FF2B5EF4-FFF2-40B4-BE49-F238E27FC236}">
                <a16:creationId xmlns:a16="http://schemas.microsoft.com/office/drawing/2014/main" id="{01091BE3-6FE2-CD5B-55FB-749125DE48CF}"/>
              </a:ext>
            </a:extLst>
          </p:cNvPr>
          <p:cNvSpPr/>
          <p:nvPr/>
        </p:nvSpPr>
        <p:spPr>
          <a:xfrm>
            <a:off x="5292080" y="1727678"/>
            <a:ext cx="2664296" cy="269393"/>
          </a:xfrm>
          <a:prstGeom prst="rect">
            <a:avLst/>
          </a:prstGeom>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600" b="1" i="1" dirty="0"/>
              <a:t>Read for automaticity</a:t>
            </a:r>
          </a:p>
        </p:txBody>
      </p:sp>
      <p:pic>
        <p:nvPicPr>
          <p:cNvPr id="10" name="Picture 9">
            <a:extLst>
              <a:ext uri="{FF2B5EF4-FFF2-40B4-BE49-F238E27FC236}">
                <a16:creationId xmlns:a16="http://schemas.microsoft.com/office/drawing/2014/main" id="{806C0F29-5C21-BE86-E09C-A6D7ABDFBF56}"/>
              </a:ext>
            </a:extLst>
          </p:cNvPr>
          <p:cNvPicPr>
            <a:picLocks noChangeAspect="1"/>
          </p:cNvPicPr>
          <p:nvPr/>
        </p:nvPicPr>
        <p:blipFill rotWithShape="1">
          <a:blip r:embed="rId3"/>
          <a:srcRect t="1345" r="3419" b="-1"/>
          <a:stretch/>
        </p:blipFill>
        <p:spPr>
          <a:xfrm>
            <a:off x="614226" y="2276871"/>
            <a:ext cx="2445606" cy="3597145"/>
          </a:xfrm>
          <a:prstGeom prst="rect">
            <a:avLst/>
          </a:prstGeom>
        </p:spPr>
      </p:pic>
      <p:pic>
        <p:nvPicPr>
          <p:cNvPr id="11" name="Picture 10">
            <a:extLst>
              <a:ext uri="{FF2B5EF4-FFF2-40B4-BE49-F238E27FC236}">
                <a16:creationId xmlns:a16="http://schemas.microsoft.com/office/drawing/2014/main" id="{CB3E462D-5A01-2FC7-3D04-B1974311B114}"/>
              </a:ext>
            </a:extLst>
          </p:cNvPr>
          <p:cNvPicPr>
            <a:picLocks noChangeAspect="1"/>
          </p:cNvPicPr>
          <p:nvPr/>
        </p:nvPicPr>
        <p:blipFill>
          <a:blip r:embed="rId4"/>
          <a:stretch>
            <a:fillRect/>
          </a:stretch>
        </p:blipFill>
        <p:spPr>
          <a:xfrm>
            <a:off x="6418498" y="2353551"/>
            <a:ext cx="1491581" cy="1095246"/>
          </a:xfrm>
          <a:prstGeom prst="rect">
            <a:avLst/>
          </a:prstGeom>
        </p:spPr>
      </p:pic>
      <p:pic>
        <p:nvPicPr>
          <p:cNvPr id="15" name="Picture 14">
            <a:extLst>
              <a:ext uri="{FF2B5EF4-FFF2-40B4-BE49-F238E27FC236}">
                <a16:creationId xmlns:a16="http://schemas.microsoft.com/office/drawing/2014/main" id="{E8BC234C-7844-39D6-CA02-D94998CCBFE5}"/>
              </a:ext>
            </a:extLst>
          </p:cNvPr>
          <p:cNvPicPr>
            <a:picLocks noChangeAspect="1"/>
          </p:cNvPicPr>
          <p:nvPr/>
        </p:nvPicPr>
        <p:blipFill rotWithShape="1">
          <a:blip r:embed="rId5"/>
          <a:srcRect l="4872" t="20183"/>
          <a:stretch/>
        </p:blipFill>
        <p:spPr>
          <a:xfrm>
            <a:off x="4573630" y="3455339"/>
            <a:ext cx="1510984" cy="1078218"/>
          </a:xfrm>
          <a:prstGeom prst="rect">
            <a:avLst/>
          </a:prstGeom>
        </p:spPr>
      </p:pic>
      <p:sp>
        <p:nvSpPr>
          <p:cNvPr id="16" name="TextBox 15">
            <a:extLst>
              <a:ext uri="{FF2B5EF4-FFF2-40B4-BE49-F238E27FC236}">
                <a16:creationId xmlns:a16="http://schemas.microsoft.com/office/drawing/2014/main" id="{058353DA-A0F5-4D37-2DA7-0D6BA8869D43}"/>
              </a:ext>
            </a:extLst>
          </p:cNvPr>
          <p:cNvSpPr txBox="1"/>
          <p:nvPr/>
        </p:nvSpPr>
        <p:spPr>
          <a:xfrm>
            <a:off x="4703188" y="2363134"/>
            <a:ext cx="1491580" cy="584775"/>
          </a:xfrm>
          <a:prstGeom prst="rect">
            <a:avLst/>
          </a:prstGeom>
          <a:noFill/>
        </p:spPr>
        <p:txBody>
          <a:bodyPr wrap="square" rtlCol="0">
            <a:spAutoFit/>
          </a:bodyPr>
          <a:lstStyle/>
          <a:p>
            <a:pPr algn="ctr"/>
            <a:r>
              <a:rPr lang="en-GB" sz="1600" dirty="0"/>
              <a:t>Sight word flash cards</a:t>
            </a:r>
          </a:p>
        </p:txBody>
      </p:sp>
      <p:sp>
        <p:nvSpPr>
          <p:cNvPr id="17" name="TextBox 16">
            <a:extLst>
              <a:ext uri="{FF2B5EF4-FFF2-40B4-BE49-F238E27FC236}">
                <a16:creationId xmlns:a16="http://schemas.microsoft.com/office/drawing/2014/main" id="{8F6C0ECC-A49A-A026-E4CB-32B252D3249E}"/>
              </a:ext>
            </a:extLst>
          </p:cNvPr>
          <p:cNvSpPr txBox="1"/>
          <p:nvPr/>
        </p:nvSpPr>
        <p:spPr>
          <a:xfrm>
            <a:off x="6390145" y="3712154"/>
            <a:ext cx="1884024" cy="584775"/>
          </a:xfrm>
          <a:prstGeom prst="rect">
            <a:avLst/>
          </a:prstGeom>
          <a:noFill/>
        </p:spPr>
        <p:txBody>
          <a:bodyPr wrap="square" rtlCol="0">
            <a:spAutoFit/>
          </a:bodyPr>
          <a:lstStyle/>
          <a:p>
            <a:pPr algn="ctr"/>
            <a:r>
              <a:rPr lang="en-GB" sz="1600" dirty="0"/>
              <a:t>Read along with an audiobook</a:t>
            </a:r>
          </a:p>
        </p:txBody>
      </p:sp>
      <p:pic>
        <p:nvPicPr>
          <p:cNvPr id="19" name="Picture 18">
            <a:extLst>
              <a:ext uri="{FF2B5EF4-FFF2-40B4-BE49-F238E27FC236}">
                <a16:creationId xmlns:a16="http://schemas.microsoft.com/office/drawing/2014/main" id="{C2D97885-E6C4-F0BD-D046-50BBED25415E}"/>
              </a:ext>
            </a:extLst>
          </p:cNvPr>
          <p:cNvPicPr>
            <a:picLocks noChangeAspect="1"/>
          </p:cNvPicPr>
          <p:nvPr/>
        </p:nvPicPr>
        <p:blipFill>
          <a:blip r:embed="rId6"/>
          <a:stretch>
            <a:fillRect/>
          </a:stretch>
        </p:blipFill>
        <p:spPr>
          <a:xfrm>
            <a:off x="6751581" y="4539408"/>
            <a:ext cx="1217857" cy="1318229"/>
          </a:xfrm>
          <a:prstGeom prst="rect">
            <a:avLst/>
          </a:prstGeom>
        </p:spPr>
      </p:pic>
      <p:sp>
        <p:nvSpPr>
          <p:cNvPr id="21" name="TextBox 20">
            <a:extLst>
              <a:ext uri="{FF2B5EF4-FFF2-40B4-BE49-F238E27FC236}">
                <a16:creationId xmlns:a16="http://schemas.microsoft.com/office/drawing/2014/main" id="{BFC62CD0-202C-24CA-5048-E245B839745D}"/>
              </a:ext>
            </a:extLst>
          </p:cNvPr>
          <p:cNvSpPr txBox="1"/>
          <p:nvPr/>
        </p:nvSpPr>
        <p:spPr>
          <a:xfrm>
            <a:off x="4595488" y="5131320"/>
            <a:ext cx="1884024" cy="584775"/>
          </a:xfrm>
          <a:prstGeom prst="rect">
            <a:avLst/>
          </a:prstGeom>
          <a:noFill/>
        </p:spPr>
        <p:txBody>
          <a:bodyPr wrap="square">
            <a:spAutoFit/>
          </a:bodyPr>
          <a:lstStyle/>
          <a:p>
            <a:pPr algn="ctr"/>
            <a:r>
              <a:rPr lang="en-GB" sz="1600" dirty="0"/>
              <a:t>Read aloud and record</a:t>
            </a:r>
          </a:p>
        </p:txBody>
      </p:sp>
      <p:pic>
        <p:nvPicPr>
          <p:cNvPr id="9" name="Picture 8">
            <a:extLst>
              <a:ext uri="{FF2B5EF4-FFF2-40B4-BE49-F238E27FC236}">
                <a16:creationId xmlns:a16="http://schemas.microsoft.com/office/drawing/2014/main" id="{4EDC3FD3-910C-599D-5366-DB8981902250}"/>
              </a:ext>
            </a:extLst>
          </p:cNvPr>
          <p:cNvPicPr>
            <a:picLocks noGrp="1" noRot="1" noChangeAspect="1" noMove="1" noResize="1" noEditPoints="1" noAdjustHandles="1" noChangeArrowheads="1" noChangeShapeType="1" noCrop="1"/>
          </p:cNvPicPr>
          <p:nvPr/>
        </p:nvPicPr>
        <p:blipFill rotWithShape="1">
          <a:blip r:embed="rId7"/>
          <a:srcRect l="14665" t="1" r="11395" b="1"/>
          <a:stretch/>
        </p:blipFill>
        <p:spPr>
          <a:xfrm>
            <a:off x="8460431" y="6209437"/>
            <a:ext cx="576065" cy="584776"/>
          </a:xfrm>
          <a:prstGeom prst="rect">
            <a:avLst/>
          </a:prstGeom>
        </p:spPr>
      </p:pic>
    </p:spTree>
    <p:extLst>
      <p:ext uri="{BB962C8B-B14F-4D97-AF65-F5344CB8AC3E}">
        <p14:creationId xmlns:p14="http://schemas.microsoft.com/office/powerpoint/2010/main" val="3950421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124744"/>
            <a:ext cx="7886700" cy="576064"/>
          </a:xfrm>
        </p:spPr>
        <p:txBody>
          <a:bodyPr/>
          <a:lstStyle/>
          <a:p>
            <a:r>
              <a:rPr lang="en-US" b="1" i="1" dirty="0">
                <a:latin typeface="+mn-lt"/>
              </a:rPr>
              <a:t>Speed-reading challenge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pic>
        <p:nvPicPr>
          <p:cNvPr id="8" name="Picture 7">
            <a:hlinkClick r:id="rId2" action="ppaction://hlinksldjump"/>
            <a:extLst>
              <a:ext uri="{FF2B5EF4-FFF2-40B4-BE49-F238E27FC236}">
                <a16:creationId xmlns:a16="http://schemas.microsoft.com/office/drawing/2014/main" id="{8E6B4534-225C-080B-740D-2ABD4B6A6C4D}"/>
              </a:ext>
            </a:extLst>
          </p:cNvPr>
          <p:cNvPicPr>
            <a:picLocks noChangeAspect="1"/>
          </p:cNvPicPr>
          <p:nvPr/>
        </p:nvPicPr>
        <p:blipFill>
          <a:blip r:embed="rId3"/>
          <a:stretch>
            <a:fillRect/>
          </a:stretch>
        </p:blipFill>
        <p:spPr>
          <a:xfrm>
            <a:off x="1475656" y="4466685"/>
            <a:ext cx="2225601" cy="1574927"/>
          </a:xfrm>
          <a:prstGeom prst="rect">
            <a:avLst/>
          </a:prstGeom>
        </p:spPr>
      </p:pic>
      <p:sp>
        <p:nvSpPr>
          <p:cNvPr id="9" name="TextBox 8">
            <a:extLst>
              <a:ext uri="{FF2B5EF4-FFF2-40B4-BE49-F238E27FC236}">
                <a16:creationId xmlns:a16="http://schemas.microsoft.com/office/drawing/2014/main" id="{F791975D-7D27-C97D-22A1-53716AE50479}"/>
              </a:ext>
            </a:extLst>
          </p:cNvPr>
          <p:cNvSpPr txBox="1"/>
          <p:nvPr/>
        </p:nvSpPr>
        <p:spPr>
          <a:xfrm>
            <a:off x="395536" y="1852640"/>
            <a:ext cx="4958308" cy="2462213"/>
          </a:xfrm>
          <a:prstGeom prst="rect">
            <a:avLst/>
          </a:prstGeom>
          <a:noFill/>
        </p:spPr>
        <p:txBody>
          <a:bodyPr wrap="square" rtlCol="0">
            <a:spAutoFit/>
          </a:bodyPr>
          <a:lstStyle/>
          <a:p>
            <a:pPr marL="285750" indent="-285750">
              <a:buFont typeface="Arial" panose="020B0604020202020204" pitchFamily="34" charset="0"/>
              <a:buChar char="•"/>
            </a:pPr>
            <a:r>
              <a:rPr lang="en-GB" sz="1400" dirty="0"/>
              <a:t>In pairs, take turns reading a passage aloud at a comfortable, regular pace. The focus here is on clarity and comprehension.</a:t>
            </a:r>
            <a:br>
              <a:rPr lang="en-GB" sz="1400" dirty="0"/>
            </a:br>
            <a:endParaRPr lang="en-GB" sz="1400" dirty="0"/>
          </a:p>
          <a:p>
            <a:pPr marL="285750" indent="-285750">
              <a:buFont typeface="Arial" panose="020B0604020202020204" pitchFamily="34" charset="0"/>
              <a:buChar char="•"/>
            </a:pPr>
            <a:r>
              <a:rPr lang="en-GB" sz="1400" b="0" i="0" dirty="0">
                <a:effectLst/>
              </a:rPr>
              <a:t>After the initial round, increase the reading speed for the second round. The goal is to read slightly faster while still maintaining clarity and comprehension.</a:t>
            </a:r>
            <a:br>
              <a:rPr lang="en-GB" sz="1400" b="0" i="0" dirty="0">
                <a:effectLst/>
              </a:rPr>
            </a:br>
            <a:endParaRPr lang="en-GB" sz="1400" b="0" i="0" dirty="0">
              <a:effectLst/>
            </a:endParaRPr>
          </a:p>
          <a:p>
            <a:pPr marL="285750" indent="-285750">
              <a:buFont typeface="Arial" panose="020B0604020202020204" pitchFamily="34" charset="0"/>
              <a:buChar char="•"/>
            </a:pPr>
            <a:r>
              <a:rPr lang="en-GB" sz="1400" dirty="0"/>
              <a:t>Continue with several more rounds, gradually increasing the reading speed with each round. You should challenge yourselves to read progressively faster while keeping reading clear and understandable.</a:t>
            </a:r>
          </a:p>
        </p:txBody>
      </p:sp>
      <p:sp>
        <p:nvSpPr>
          <p:cNvPr id="11" name="TextBox 10">
            <a:extLst>
              <a:ext uri="{FF2B5EF4-FFF2-40B4-BE49-F238E27FC236}">
                <a16:creationId xmlns:a16="http://schemas.microsoft.com/office/drawing/2014/main" id="{8B94918C-8B9E-4256-E814-86F09EED9182}"/>
              </a:ext>
            </a:extLst>
          </p:cNvPr>
          <p:cNvSpPr txBox="1"/>
          <p:nvPr/>
        </p:nvSpPr>
        <p:spPr>
          <a:xfrm>
            <a:off x="5802433" y="1395624"/>
            <a:ext cx="2808311" cy="1938992"/>
          </a:xfrm>
          <a:prstGeom prst="rect">
            <a:avLst/>
          </a:prstGeom>
          <a:solidFill>
            <a:srgbClr val="FFD300"/>
          </a:solidFill>
        </p:spPr>
        <p:txBody>
          <a:bodyPr wrap="square">
            <a:spAutoFit/>
          </a:bodyPr>
          <a:lstStyle/>
          <a:p>
            <a:r>
              <a:rPr lang="en-GB" sz="1200" dirty="0"/>
              <a:t>After each round, score yourself based on clarity, comprehension, and reading speed.</a:t>
            </a:r>
          </a:p>
          <a:p>
            <a:endParaRPr lang="en-GB" sz="1200" dirty="0"/>
          </a:p>
          <a:p>
            <a:r>
              <a:rPr lang="en-GB" sz="1200" dirty="0"/>
              <a:t>Give your partner peer feedback and provide additional perspectives on each other's reading.</a:t>
            </a:r>
          </a:p>
          <a:p>
            <a:endParaRPr lang="en-GB" sz="1200" dirty="0"/>
          </a:p>
          <a:p>
            <a:r>
              <a:rPr lang="en-GB" sz="1200" dirty="0"/>
              <a:t>Use the reflection questions to discuss your experiences.</a:t>
            </a:r>
          </a:p>
        </p:txBody>
      </p:sp>
      <p:pic>
        <p:nvPicPr>
          <p:cNvPr id="7" name="Picture 6">
            <a:extLst>
              <a:ext uri="{FF2B5EF4-FFF2-40B4-BE49-F238E27FC236}">
                <a16:creationId xmlns:a16="http://schemas.microsoft.com/office/drawing/2014/main" id="{7DF456E1-6506-E66D-38F2-7EE8D9214397}"/>
              </a:ext>
            </a:extLst>
          </p:cNvPr>
          <p:cNvPicPr>
            <a:picLocks noChangeAspect="1"/>
          </p:cNvPicPr>
          <p:nvPr/>
        </p:nvPicPr>
        <p:blipFill>
          <a:blip r:embed="rId4"/>
          <a:stretch>
            <a:fillRect/>
          </a:stretch>
        </p:blipFill>
        <p:spPr>
          <a:xfrm>
            <a:off x="6299116" y="3429000"/>
            <a:ext cx="1987921" cy="2893615"/>
          </a:xfrm>
          <a:prstGeom prst="rect">
            <a:avLst/>
          </a:prstGeom>
        </p:spPr>
      </p:pic>
      <p:pic>
        <p:nvPicPr>
          <p:cNvPr id="6" name="Picture 5">
            <a:extLst>
              <a:ext uri="{FF2B5EF4-FFF2-40B4-BE49-F238E27FC236}">
                <a16:creationId xmlns:a16="http://schemas.microsoft.com/office/drawing/2014/main" id="{24E68B91-8ED2-3E20-5FA0-1898576FA854}"/>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C0D5C-8FFA-9657-F657-EF8AFDA0209E}"/>
              </a:ext>
            </a:extLst>
          </p:cNvPr>
          <p:cNvSpPr>
            <a:spLocks noGrp="1"/>
          </p:cNvSpPr>
          <p:nvPr>
            <p:ph type="title"/>
          </p:nvPr>
        </p:nvSpPr>
        <p:spPr>
          <a:xfrm>
            <a:off x="358889" y="1227629"/>
            <a:ext cx="7886700" cy="504056"/>
          </a:xfrm>
        </p:spPr>
        <p:txBody>
          <a:bodyPr>
            <a:normAutofit fontScale="90000"/>
          </a:bodyPr>
          <a:lstStyle/>
          <a:p>
            <a:r>
              <a:rPr lang="en-GB" b="1" i="1" dirty="0">
                <a:latin typeface="+mn-lt"/>
              </a:rPr>
              <a:t>Reader’s theatre</a:t>
            </a:r>
          </a:p>
        </p:txBody>
      </p:sp>
      <p:sp>
        <p:nvSpPr>
          <p:cNvPr id="3" name="Date Placeholder 2">
            <a:extLst>
              <a:ext uri="{FF2B5EF4-FFF2-40B4-BE49-F238E27FC236}">
                <a16:creationId xmlns:a16="http://schemas.microsoft.com/office/drawing/2014/main" id="{228DFF1E-5FA6-FA1D-92DE-D33CBF29C642}"/>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2A384539-3788-02F2-607F-C99828778B76}"/>
              </a:ext>
            </a:extLst>
          </p:cNvPr>
          <p:cNvSpPr>
            <a:spLocks noGrp="1"/>
          </p:cNvSpPr>
          <p:nvPr>
            <p:ph type="ftr" sz="quarter" idx="11"/>
          </p:nvPr>
        </p:nvSpPr>
        <p:spPr/>
        <p:txBody>
          <a:bodyPr/>
          <a:lstStyle/>
          <a:p>
            <a:r>
              <a:rPr lang="en-US" dirty="0" smtClean="0"/>
              <a:t>ESB-RES-C187 </a:t>
            </a:r>
          </a:p>
          <a:p>
            <a:r>
              <a:rPr lang="en-US" dirty="0" smtClean="0"/>
              <a:t>L1G2-Speech to Connect-3.2-PPT-Fluency and contrast</a:t>
            </a:r>
            <a:endParaRPr lang="en-GB" dirty="0"/>
          </a:p>
        </p:txBody>
      </p:sp>
      <p:sp>
        <p:nvSpPr>
          <p:cNvPr id="5" name="Slide Number Placeholder 4">
            <a:extLst>
              <a:ext uri="{FF2B5EF4-FFF2-40B4-BE49-F238E27FC236}">
                <a16:creationId xmlns:a16="http://schemas.microsoft.com/office/drawing/2014/main" id="{0C311A1D-8EA8-8C6B-D61F-686D13F97B75}"/>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7" name="TextBox 6">
            <a:extLst>
              <a:ext uri="{FF2B5EF4-FFF2-40B4-BE49-F238E27FC236}">
                <a16:creationId xmlns:a16="http://schemas.microsoft.com/office/drawing/2014/main" id="{C6CE79FD-D7A5-ABB9-51D0-44F534492C82}"/>
              </a:ext>
            </a:extLst>
          </p:cNvPr>
          <p:cNvSpPr txBox="1"/>
          <p:nvPr/>
        </p:nvSpPr>
        <p:spPr>
          <a:xfrm>
            <a:off x="380471" y="1916832"/>
            <a:ext cx="4407553" cy="1938992"/>
          </a:xfrm>
          <a:prstGeom prst="rect">
            <a:avLst/>
          </a:prstGeom>
          <a:solidFill>
            <a:srgbClr val="C0DC20"/>
          </a:solidFill>
        </p:spPr>
        <p:txBody>
          <a:bodyPr wrap="square">
            <a:spAutoFit/>
          </a:bodyPr>
          <a:lstStyle/>
          <a:p>
            <a:r>
              <a:rPr lang="en-GB" sz="1200" dirty="0"/>
              <a:t>Reader's theatre is a reading activity where you take on different roles and read a text aloud, like actors in a play. </a:t>
            </a:r>
          </a:p>
          <a:p>
            <a:endParaRPr lang="en-GB" sz="1200" dirty="0"/>
          </a:p>
          <a:p>
            <a:r>
              <a:rPr lang="en-GB" sz="1200" dirty="0"/>
              <a:t>You will split the roles and narration between you in a group. </a:t>
            </a:r>
          </a:p>
          <a:p>
            <a:endParaRPr lang="en-GB" sz="1200" dirty="0"/>
          </a:p>
          <a:p>
            <a:r>
              <a:rPr lang="en-GB" sz="1200" dirty="0"/>
              <a:t>The purpose of reader's theatre is to improve reading skills and comprehension while having fun. It helps you to practise reading with expression, understand the meaning of the text, and work together as a team. </a:t>
            </a:r>
          </a:p>
          <a:p>
            <a:endParaRPr lang="en-GB" sz="1200" dirty="0"/>
          </a:p>
        </p:txBody>
      </p:sp>
      <p:grpSp>
        <p:nvGrpSpPr>
          <p:cNvPr id="16" name="Group 15">
            <a:extLst>
              <a:ext uri="{FF2B5EF4-FFF2-40B4-BE49-F238E27FC236}">
                <a16:creationId xmlns:a16="http://schemas.microsoft.com/office/drawing/2014/main" id="{D0358090-9EB0-FD2D-C1E2-476E7CA4F262}"/>
              </a:ext>
            </a:extLst>
          </p:cNvPr>
          <p:cNvGrpSpPr/>
          <p:nvPr/>
        </p:nvGrpSpPr>
        <p:grpSpPr>
          <a:xfrm>
            <a:off x="5220072" y="1916832"/>
            <a:ext cx="3297106" cy="1938992"/>
            <a:chOff x="5076056" y="1916832"/>
            <a:chExt cx="3513130" cy="2162510"/>
          </a:xfrm>
        </p:grpSpPr>
        <p:pic>
          <p:nvPicPr>
            <p:cNvPr id="9" name="Picture 8">
              <a:extLst>
                <a:ext uri="{FF2B5EF4-FFF2-40B4-BE49-F238E27FC236}">
                  <a16:creationId xmlns:a16="http://schemas.microsoft.com/office/drawing/2014/main" id="{ABD4D34B-B7D5-EAF8-7B1D-41A02AEAB4B7}"/>
                </a:ext>
              </a:extLst>
            </p:cNvPr>
            <p:cNvPicPr>
              <a:picLocks noChangeAspect="1"/>
            </p:cNvPicPr>
            <p:nvPr/>
          </p:nvPicPr>
          <p:blipFill>
            <a:blip r:embed="rId3"/>
            <a:stretch>
              <a:fillRect/>
            </a:stretch>
          </p:blipFill>
          <p:spPr>
            <a:xfrm>
              <a:off x="5076056" y="1916832"/>
              <a:ext cx="3513130" cy="2162510"/>
            </a:xfrm>
            <a:prstGeom prst="rect">
              <a:avLst/>
            </a:prstGeom>
          </p:spPr>
        </p:pic>
        <p:pic>
          <p:nvPicPr>
            <p:cNvPr id="13" name="Picture 12">
              <a:extLst>
                <a:ext uri="{FF2B5EF4-FFF2-40B4-BE49-F238E27FC236}">
                  <a16:creationId xmlns:a16="http://schemas.microsoft.com/office/drawing/2014/main" id="{4348466E-04FB-34F4-AB7E-F9F217953577}"/>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6604" b="93868" l="10180" r="91617">
                          <a14:foregroundMark x1="38262" y1="12264" x2="52096" y2="7075"/>
                          <a14:foregroundMark x1="37849" y1="12419" x2="38262" y2="12264"/>
                          <a14:foregroundMark x1="34490" y1="13679" x2="34939" y2="13510"/>
                          <a14:foregroundMark x1="33981" y1="13870" x2="34490" y2="13679"/>
                          <a14:foregroundMark x1="76067" y1="35849" x2="77246" y2="37264"/>
                          <a14:foregroundMark x1="75674" y1="35377" x2="76067" y2="35849"/>
                          <a14:foregroundMark x1="74103" y1="33491" x2="75674" y2="35377"/>
                          <a14:foregroundMark x1="72923" y1="32075" x2="74103" y2="33491"/>
                          <a14:foregroundMark x1="52096" y1="7075" x2="72923" y2="32075"/>
                          <a14:foregroundMark x1="77246" y1="37264" x2="61677" y2="69340"/>
                          <a14:foregroundMark x1="61677" y1="69340" x2="32335" y2="90566"/>
                          <a14:foregroundMark x1="28417" y1="61024" x2="28144" y2="58962"/>
                          <a14:foregroundMark x1="29520" y1="69340" x2="29146" y2="66520"/>
                          <a14:foregroundMark x1="32335" y1="90566" x2="29520" y2="69340"/>
                          <a14:foregroundMark x1="25562" y1="54404" x2="10778" y2="28302"/>
                          <a14:foregroundMark x1="28144" y1="58962" x2="25774" y2="54778"/>
                          <a14:foregroundMark x1="11761" y1="27097" x2="14466" y2="23784"/>
                          <a14:foregroundMark x1="10778" y1="28302" x2="11687" y2="27188"/>
                          <a14:foregroundMark x1="43713" y1="8491" x2="47904" y2="7547"/>
                          <a14:foregroundMark x1="58683" y1="72642" x2="64072" y2="93868"/>
                          <a14:foregroundMark x1="74251" y1="53302" x2="76048" y2="47170"/>
                          <a14:foregroundMark x1="86826" y1="60849" x2="86826" y2="60849"/>
                          <a14:foregroundMark x1="85030" y1="60377" x2="85030" y2="60377"/>
                          <a14:foregroundMark x1="84431" y1="64623" x2="84431" y2="64623"/>
                          <a14:foregroundMark x1="91617" y1="61321" x2="91617" y2="61321"/>
                          <a14:backgroundMark x1="31737" y1="14151" x2="31737" y2="14151"/>
                          <a14:backgroundMark x1="33533" y1="14151" x2="33533" y2="14151"/>
                          <a14:backgroundMark x1="37126" y1="13679" x2="37126" y2="13679"/>
                          <a14:backgroundMark x1="37725" y1="12264" x2="35928" y2="12264"/>
                          <a14:backgroundMark x1="35329" y1="12264" x2="35329" y2="12264"/>
                          <a14:backgroundMark x1="33533" y1="13679" x2="31737" y2="16038"/>
                          <a14:backgroundMark x1="31737" y1="15566" x2="20958" y2="15566"/>
                          <a14:backgroundMark x1="22754" y1="17925" x2="12575" y2="22170"/>
                          <a14:backgroundMark x1="11976" y1="27830" x2="10180" y2="23585"/>
                          <a14:backgroundMark x1="11377" y1="32075" x2="11976" y2="21698"/>
                          <a14:backgroundMark x1="35329" y1="12736" x2="38323" y2="9434"/>
                          <a14:backgroundMark x1="74251" y1="32075" x2="74251" y2="32075"/>
                          <a14:backgroundMark x1="74850" y1="33491" x2="74850" y2="33491"/>
                          <a14:backgroundMark x1="77844" y1="35377" x2="77844" y2="35377"/>
                          <a14:backgroundMark x1="77246" y1="35849" x2="77246" y2="35849"/>
                          <a14:backgroundMark x1="79042" y1="35849" x2="79042" y2="35849"/>
                          <a14:backgroundMark x1="32934" y1="69340" x2="32934" y2="69340"/>
                          <a14:backgroundMark x1="29940" y1="68396" x2="28743" y2="61792"/>
                          <a14:backgroundMark x1="28743" y1="72170" x2="29940" y2="61321"/>
                        </a14:backgroundRemoval>
                      </a14:imgEffect>
                    </a14:imgLayer>
                  </a14:imgProps>
                </a:ext>
              </a:extLst>
            </a:blip>
            <a:srcRect l="13785" t="3374" r="18312" b="3910"/>
            <a:stretch/>
          </p:blipFill>
          <p:spPr>
            <a:xfrm>
              <a:off x="6468886" y="2873979"/>
              <a:ext cx="695402" cy="1205363"/>
            </a:xfrm>
            <a:prstGeom prst="rect">
              <a:avLst/>
            </a:prstGeom>
          </p:spPr>
        </p:pic>
      </p:grpSp>
      <p:pic>
        <p:nvPicPr>
          <p:cNvPr id="15" name="Picture 14">
            <a:extLst>
              <a:ext uri="{FF2B5EF4-FFF2-40B4-BE49-F238E27FC236}">
                <a16:creationId xmlns:a16="http://schemas.microsoft.com/office/drawing/2014/main" id="{694AEB12-C39E-1976-BF3B-6EFC51543216}"/>
              </a:ext>
            </a:extLst>
          </p:cNvPr>
          <p:cNvPicPr>
            <a:picLocks noChangeAspect="1"/>
          </p:cNvPicPr>
          <p:nvPr/>
        </p:nvPicPr>
        <p:blipFill>
          <a:blip r:embed="rId6"/>
          <a:stretch>
            <a:fillRect/>
          </a:stretch>
        </p:blipFill>
        <p:spPr>
          <a:xfrm>
            <a:off x="1592600" y="3906214"/>
            <a:ext cx="1638319" cy="2399747"/>
          </a:xfrm>
          <a:prstGeom prst="rect">
            <a:avLst/>
          </a:prstGeom>
        </p:spPr>
      </p:pic>
      <p:grpSp>
        <p:nvGrpSpPr>
          <p:cNvPr id="17" name="Group 16">
            <a:extLst>
              <a:ext uri="{FF2B5EF4-FFF2-40B4-BE49-F238E27FC236}">
                <a16:creationId xmlns:a16="http://schemas.microsoft.com/office/drawing/2014/main" id="{6F5E7287-F0DA-275C-FB6A-72911DAB1199}"/>
              </a:ext>
            </a:extLst>
          </p:cNvPr>
          <p:cNvGrpSpPr/>
          <p:nvPr/>
        </p:nvGrpSpPr>
        <p:grpSpPr>
          <a:xfrm>
            <a:off x="5673578" y="4360285"/>
            <a:ext cx="2452796" cy="1540530"/>
            <a:chOff x="2659285" y="3559532"/>
            <a:chExt cx="2144171" cy="1456749"/>
          </a:xfrm>
        </p:grpSpPr>
        <p:pic>
          <p:nvPicPr>
            <p:cNvPr id="18" name="Picture 17">
              <a:extLst>
                <a:ext uri="{FF2B5EF4-FFF2-40B4-BE49-F238E27FC236}">
                  <a16:creationId xmlns:a16="http://schemas.microsoft.com/office/drawing/2014/main" id="{BEE69C51-E205-CD81-46D1-A6BB411B7B5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59285" y="3559532"/>
              <a:ext cx="2144171" cy="1456749"/>
            </a:xfrm>
            <a:prstGeom prst="rect">
              <a:avLst/>
            </a:prstGeom>
          </p:spPr>
        </p:pic>
        <p:sp>
          <p:nvSpPr>
            <p:cNvPr id="19" name="TextBox 18">
              <a:extLst>
                <a:ext uri="{FF2B5EF4-FFF2-40B4-BE49-F238E27FC236}">
                  <a16:creationId xmlns:a16="http://schemas.microsoft.com/office/drawing/2014/main" id="{513CC591-8A1A-F703-0CBA-199B956427B0}"/>
                </a:ext>
              </a:extLst>
            </p:cNvPr>
            <p:cNvSpPr txBox="1"/>
            <p:nvPr/>
          </p:nvSpPr>
          <p:spPr>
            <a:xfrm>
              <a:off x="2795266" y="3836456"/>
              <a:ext cx="1872208" cy="567524"/>
            </a:xfrm>
            <a:prstGeom prst="rect">
              <a:avLst/>
            </a:prstGeom>
            <a:noFill/>
          </p:spPr>
          <p:txBody>
            <a:bodyPr wrap="square" rtlCol="0">
              <a:spAutoFit/>
            </a:bodyPr>
            <a:lstStyle/>
            <a:p>
              <a:pPr algn="ctr"/>
              <a:r>
                <a:rPr lang="en-GB" sz="1100" dirty="0"/>
                <a:t>Think about how these activities have helped your accuracy, automaticity, and expression.</a:t>
              </a:r>
            </a:p>
          </p:txBody>
        </p:sp>
      </p:grpSp>
      <p:pic>
        <p:nvPicPr>
          <p:cNvPr id="6" name="Picture 5">
            <a:extLst>
              <a:ext uri="{FF2B5EF4-FFF2-40B4-BE49-F238E27FC236}">
                <a16:creationId xmlns:a16="http://schemas.microsoft.com/office/drawing/2014/main" id="{4A7932B5-BFE3-EC2C-0D58-33EF2A9057EB}"/>
              </a:ext>
            </a:extLst>
          </p:cNvPr>
          <p:cNvPicPr>
            <a:picLocks noGrp="1" noRot="1" noMove="1" noResize="1" noEditPoints="1" noAdjustHandles="1" noChangeArrowheads="1" noChangeShapeType="1" noCrop="1"/>
          </p:cNvPicPr>
          <p:nvPr/>
        </p:nvPicPr>
        <p:blipFill rotWithShape="1">
          <a:blip r:embed="rId8"/>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7837308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E71EAA-6FB2-436E-8C47-ED3C8E53AD52}"/>
</file>

<file path=customXml/itemProps2.xml><?xml version="1.0" encoding="utf-8"?>
<ds:datastoreItem xmlns:ds="http://schemas.openxmlformats.org/officeDocument/2006/customXml" ds:itemID="{0042B04C-0A06-44D3-88DB-5CEC3E249F50}">
  <ds:schemaRefs>
    <ds:schemaRef ds:uri="http://purl.org/dc/elements/1.1/"/>
    <ds:schemaRef ds:uri="http://schemas.openxmlformats.org/package/2006/metadata/core-properties"/>
    <ds:schemaRef ds:uri="http://schemas.microsoft.com/office/2006/documentManagement/types"/>
    <ds:schemaRef ds:uri="010c06fb-adfb-4972-b43b-36d810ddac6c"/>
    <ds:schemaRef ds:uri="http://purl.org/dc/dcmitype/"/>
    <ds:schemaRef ds:uri="http://schemas.microsoft.com/office/2006/metadata/properties"/>
    <ds:schemaRef ds:uri="http://purl.org/dc/terms/"/>
    <ds:schemaRef ds:uri="http://www.w3.org/XML/1998/namespace"/>
    <ds:schemaRef ds:uri="http://schemas.microsoft.com/office/infopath/2007/PartnerControls"/>
    <ds:schemaRef ds:uri="0e08f774-c844-414b-8174-1931542ea424"/>
  </ds:schemaRefs>
</ds:datastoreItem>
</file>

<file path=customXml/itemProps3.xml><?xml version="1.0" encoding="utf-8"?>
<ds:datastoreItem xmlns:ds="http://schemas.openxmlformats.org/officeDocument/2006/customXml" ds:itemID="{F2C2DDC8-5183-44E9-B730-90029E71F18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2523</TotalTime>
  <Words>1000</Words>
  <Application>Microsoft Office PowerPoint</Application>
  <PresentationFormat>On-screen Show (4:3)</PresentationFormat>
  <Paragraphs>144</Paragraphs>
  <Slides>10</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Calibri Light</vt:lpstr>
      <vt:lpstr>Times New Roman</vt:lpstr>
      <vt:lpstr>Office Theme</vt:lpstr>
      <vt:lpstr>Custom Design</vt:lpstr>
      <vt:lpstr>PowerPoint Presentation</vt:lpstr>
      <vt:lpstr>Relevant Grade Descriptors</vt:lpstr>
      <vt:lpstr>What is fluency?</vt:lpstr>
      <vt:lpstr>What can affect our fluency?</vt:lpstr>
      <vt:lpstr>How can we overcome these barriers?</vt:lpstr>
      <vt:lpstr>Reading strategies to work on fluency</vt:lpstr>
      <vt:lpstr>Repeated readings</vt:lpstr>
      <vt:lpstr>Speed-reading challenge</vt:lpstr>
      <vt:lpstr>Reader’s theatre</vt:lpstr>
      <vt:lpstr>Narration and dialogue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65</cp:revision>
  <dcterms:created xsi:type="dcterms:W3CDTF">2014-08-12T18:49:29Z</dcterms:created>
  <dcterms:modified xsi:type="dcterms:W3CDTF">2024-01-30T13:40:55Z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4500</vt:r8>
  </property>
  <property fmtid="{D5CDD505-2E9C-101B-9397-08002B2CF9AE}" pid="4" name="MediaServiceImageTags">
    <vt:lpwstr/>
  </property>
</Properties>
</file>